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It’s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2628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810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Traditional Spiritual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Traditional Spiritual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3002">
            <a:extLst>
              <a:ext uri="{FF2B5EF4-FFF2-40B4-BE49-F238E27FC236}">
                <a16:creationId xmlns:a16="http://schemas.microsoft.com/office/drawing/2014/main" id="{4C94F05B-078A-9B0E-306F-C929F3F34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1614C00-0199-F14E-0B72-5B5ADFB6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056808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C001">
            <a:extLst>
              <a:ext uri="{FF2B5EF4-FFF2-40B4-BE49-F238E27FC236}">
                <a16:creationId xmlns:a16="http://schemas.microsoft.com/office/drawing/2014/main" id="{99EA59CC-B9BE-2BEE-16C9-FA97770A2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446E9D-B8C3-D6C4-9F49-B7A1A978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836422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4001">
            <a:extLst>
              <a:ext uri="{FF2B5EF4-FFF2-40B4-BE49-F238E27FC236}">
                <a16:creationId xmlns:a16="http://schemas.microsoft.com/office/drawing/2014/main" id="{344229DB-1D23-C720-994A-8D1B3AA87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61CA89-8089-1F25-D718-A3859A9A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It’s Me</a:t>
            </a:r>
          </a:p>
        </p:txBody>
      </p:sp>
    </p:spTree>
    <p:extLst>
      <p:ext uri="{BB962C8B-B14F-4D97-AF65-F5344CB8AC3E}">
        <p14:creationId xmlns:p14="http://schemas.microsoft.com/office/powerpoint/2010/main" val="305722605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4002">
            <a:extLst>
              <a:ext uri="{FF2B5EF4-FFF2-40B4-BE49-F238E27FC236}">
                <a16:creationId xmlns:a16="http://schemas.microsoft.com/office/drawing/2014/main" id="{E2EA039D-DD9B-6AE9-CBE0-22F574920F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FBE356-174B-E218-ED94-A471A99AC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979248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Fine001">
            <a:extLst>
              <a:ext uri="{FF2B5EF4-FFF2-40B4-BE49-F238E27FC236}">
                <a16:creationId xmlns:a16="http://schemas.microsoft.com/office/drawing/2014/main" id="{DF337389-AF42-C8BD-F279-2C79FB89A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91CF6F-C8FE-31D7-97D1-ECEC17C1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5888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C001">
            <a:extLst>
              <a:ext uri="{FF2B5EF4-FFF2-40B4-BE49-F238E27FC236}">
                <a16:creationId xmlns:a16="http://schemas.microsoft.com/office/drawing/2014/main" id="{7096E66E-950B-19BD-E278-EAAF06F8F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982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24770167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1001">
            <a:extLst>
              <a:ext uri="{FF2B5EF4-FFF2-40B4-BE49-F238E27FC236}">
                <a16:creationId xmlns:a16="http://schemas.microsoft.com/office/drawing/2014/main" id="{455B2515-DB91-369E-519A-6A0F3AEF2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It’s Me</a:t>
            </a:r>
          </a:p>
        </p:txBody>
      </p:sp>
    </p:spTree>
    <p:extLst>
      <p:ext uri="{BB962C8B-B14F-4D97-AF65-F5344CB8AC3E}">
        <p14:creationId xmlns:p14="http://schemas.microsoft.com/office/powerpoint/2010/main" val="18774985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1002">
            <a:extLst>
              <a:ext uri="{FF2B5EF4-FFF2-40B4-BE49-F238E27FC236}">
                <a16:creationId xmlns:a16="http://schemas.microsoft.com/office/drawing/2014/main" id="{D1C61B06-67F6-3A0E-F37D-DF47279E5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9612F06C-ED32-5091-6A3B-45A2A0075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702957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C001">
            <a:extLst>
              <a:ext uri="{FF2B5EF4-FFF2-40B4-BE49-F238E27FC236}">
                <a16:creationId xmlns:a16="http://schemas.microsoft.com/office/drawing/2014/main" id="{EB9A8E02-F492-729B-37F2-B7752E596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AC81CA-EED5-5DB6-DDE9-D0053FBE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855101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2001">
            <a:extLst>
              <a:ext uri="{FF2B5EF4-FFF2-40B4-BE49-F238E27FC236}">
                <a16:creationId xmlns:a16="http://schemas.microsoft.com/office/drawing/2014/main" id="{D8DA453D-287B-347D-A026-A85F87888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A5AAD5-AF20-DE16-CA5F-D1FF12DD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It’s Me</a:t>
            </a:r>
          </a:p>
        </p:txBody>
      </p:sp>
    </p:spTree>
    <p:extLst>
      <p:ext uri="{BB962C8B-B14F-4D97-AF65-F5344CB8AC3E}">
        <p14:creationId xmlns:p14="http://schemas.microsoft.com/office/powerpoint/2010/main" val="12786778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2002">
            <a:extLst>
              <a:ext uri="{FF2B5EF4-FFF2-40B4-BE49-F238E27FC236}">
                <a16:creationId xmlns:a16="http://schemas.microsoft.com/office/drawing/2014/main" id="{16AD5CE0-7E8D-2167-3EE8-8BF174C4A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07813DF-50EF-160F-862D-B57B13823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667902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C001">
            <a:extLst>
              <a:ext uri="{FF2B5EF4-FFF2-40B4-BE49-F238E27FC236}">
                <a16:creationId xmlns:a16="http://schemas.microsoft.com/office/drawing/2014/main" id="{317FF7FC-071F-8ED7-9C7D-0233DCA47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D0FE06-DA2F-D8A0-0DAB-E3DF9687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571491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s Me_169_v3001">
            <a:extLst>
              <a:ext uri="{FF2B5EF4-FFF2-40B4-BE49-F238E27FC236}">
                <a16:creationId xmlns:a16="http://schemas.microsoft.com/office/drawing/2014/main" id="{D4E3BA2A-4FF5-B933-3EA7-1B8085ABD5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0DF793-56DA-C713-C6A4-B18D4734C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It’s Me</a:t>
            </a:r>
          </a:p>
        </p:txBody>
      </p:sp>
    </p:spTree>
    <p:extLst>
      <p:ext uri="{BB962C8B-B14F-4D97-AF65-F5344CB8AC3E}">
        <p14:creationId xmlns:p14="http://schemas.microsoft.com/office/powerpoint/2010/main" val="38549584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93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2025-03-18T03:40:58Z</dcterms:modified>
  <cp:category>PDHymns</cp:category>
</cp:coreProperties>
</file>