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It Is Well With My Soul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6185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8549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Horatio G. Spafford (1873)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Phillip P. Bliss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C001">
            <a:extLst>
              <a:ext uri="{FF2B5EF4-FFF2-40B4-BE49-F238E27FC236}">
                <a16:creationId xmlns:a16="http://schemas.microsoft.com/office/drawing/2014/main" id="{74BD6534-0E9D-E18F-3804-3BC90E98D6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0BC03C-6091-BEF0-8F73-A8BBB61E5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343670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4o4001">
            <a:extLst>
              <a:ext uri="{FF2B5EF4-FFF2-40B4-BE49-F238E27FC236}">
                <a16:creationId xmlns:a16="http://schemas.microsoft.com/office/drawing/2014/main" id="{90EF2113-EA72-FB80-0E44-3B5EF2AAE7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67C17C-451F-4E74-17F1-C7871221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19562197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4o4002">
            <a:extLst>
              <a:ext uri="{FF2B5EF4-FFF2-40B4-BE49-F238E27FC236}">
                <a16:creationId xmlns:a16="http://schemas.microsoft.com/office/drawing/2014/main" id="{4DFE7866-4F87-1897-57B9-5701BB4A8E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B8A6F6-E6EC-1A33-4D49-5A431684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0120764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C001">
            <a:extLst>
              <a:ext uri="{FF2B5EF4-FFF2-40B4-BE49-F238E27FC236}">
                <a16:creationId xmlns:a16="http://schemas.microsoft.com/office/drawing/2014/main" id="{F9534A09-41A2-7FE4-BA4C-9C176E6B43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57213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1001">
            <a:extLst>
              <a:ext uri="{FF2B5EF4-FFF2-40B4-BE49-F238E27FC236}">
                <a16:creationId xmlns:a16="http://schemas.microsoft.com/office/drawing/2014/main" id="{155DE887-F870-2ED4-F531-25B24C676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40043044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1002">
            <a:extLst>
              <a:ext uri="{FF2B5EF4-FFF2-40B4-BE49-F238E27FC236}">
                <a16:creationId xmlns:a16="http://schemas.microsoft.com/office/drawing/2014/main" id="{5AD002F4-0ECD-DB99-4E00-A483A36945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A92AC6-4E66-4841-6770-5F45C603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57340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C001">
            <a:extLst>
              <a:ext uri="{FF2B5EF4-FFF2-40B4-BE49-F238E27FC236}">
                <a16:creationId xmlns:a16="http://schemas.microsoft.com/office/drawing/2014/main" id="{B5A5513D-E5D3-1E0A-13FD-490F5F901C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29EE37-4FE9-C39E-E1F8-EEF45BA72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743181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2o4001">
            <a:extLst>
              <a:ext uri="{FF2B5EF4-FFF2-40B4-BE49-F238E27FC236}">
                <a16:creationId xmlns:a16="http://schemas.microsoft.com/office/drawing/2014/main" id="{60582EA9-A4AD-A3C0-323F-3AE1EA27EC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6D8603-5E87-0DE8-3DCF-7EC2673D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40681169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2o4002">
            <a:extLst>
              <a:ext uri="{FF2B5EF4-FFF2-40B4-BE49-F238E27FC236}">
                <a16:creationId xmlns:a16="http://schemas.microsoft.com/office/drawing/2014/main" id="{4A14F6D7-FDAA-DCD2-ABEF-5B3E1A4946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96AF04-3098-09DF-4106-9F79AD4D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181775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C001">
            <a:extLst>
              <a:ext uri="{FF2B5EF4-FFF2-40B4-BE49-F238E27FC236}">
                <a16:creationId xmlns:a16="http://schemas.microsoft.com/office/drawing/2014/main" id="{DEA7249D-95A3-231F-81B6-C871C0250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627579-C5CB-B43B-62C1-06B61D37C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669907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3o4001">
            <a:extLst>
              <a:ext uri="{FF2B5EF4-FFF2-40B4-BE49-F238E27FC236}">
                <a16:creationId xmlns:a16="http://schemas.microsoft.com/office/drawing/2014/main" id="{AF85B339-82CE-6C42-B0F8-2E582D3AC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4B8E05-A801-9BCB-8E68-7F99ABC2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8709316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3o4002">
            <a:extLst>
              <a:ext uri="{FF2B5EF4-FFF2-40B4-BE49-F238E27FC236}">
                <a16:creationId xmlns:a16="http://schemas.microsoft.com/office/drawing/2014/main" id="{952AB713-5255-5E1F-113B-1F936C4B4B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3A9014-B5AC-8B96-F217-7EAE7BDB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73542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122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2025-03-21T23:51:02Z</dcterms:modified>
  <cp:category>PDHymns</cp:category>
</cp:coreProperties>
</file>