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It Is Good To Sing Your Praises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BLAENWERN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7123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3</a:t>
            </a: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6602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Psalm 92, Arr. McNaughter’s </a:t>
                      </a:r>
                      <a:r>
                        <a:rPr kumimoji="0" lang="nl-NL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Psalter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P. Rowlands (1905)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3001">
            <a:extLst>
              <a:ext uri="{FF2B5EF4-FFF2-40B4-BE49-F238E27FC236}">
                <a16:creationId xmlns:a16="http://schemas.microsoft.com/office/drawing/2014/main" id="{152C191A-849D-CDE9-EF06-C99A11D847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8DA187-3BC8-716E-9BBA-115A51B4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It Is Good To Sing Your Praises</a:t>
            </a:r>
          </a:p>
        </p:txBody>
      </p:sp>
    </p:spTree>
    <p:extLst>
      <p:ext uri="{BB962C8B-B14F-4D97-AF65-F5344CB8AC3E}">
        <p14:creationId xmlns:p14="http://schemas.microsoft.com/office/powerpoint/2010/main" val="24290768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3002">
            <a:extLst>
              <a:ext uri="{FF2B5EF4-FFF2-40B4-BE49-F238E27FC236}">
                <a16:creationId xmlns:a16="http://schemas.microsoft.com/office/drawing/2014/main" id="{810F7BDC-A14A-3CC5-7C91-AFA5518FB1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F59D53C-FE74-5D6D-7940-3783F3172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713997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3003">
            <a:extLst>
              <a:ext uri="{FF2B5EF4-FFF2-40B4-BE49-F238E27FC236}">
                <a16:creationId xmlns:a16="http://schemas.microsoft.com/office/drawing/2014/main" id="{377FE613-22AC-404D-0DF8-0F10F214DB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C146F9-0911-A24D-605D-4230475CE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41843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3004">
            <a:extLst>
              <a:ext uri="{FF2B5EF4-FFF2-40B4-BE49-F238E27FC236}">
                <a16:creationId xmlns:a16="http://schemas.microsoft.com/office/drawing/2014/main" id="{D1540ED8-25E9-8A9B-A50E-91BFAF03E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7696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1001">
            <a:extLst>
              <a:ext uri="{FF2B5EF4-FFF2-40B4-BE49-F238E27FC236}">
                <a16:creationId xmlns:a16="http://schemas.microsoft.com/office/drawing/2014/main" id="{6059EB84-358A-8768-C6C3-9B85DE80BD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It Is Good To Sing Your Praises</a:t>
            </a:r>
          </a:p>
        </p:txBody>
      </p:sp>
    </p:spTree>
    <p:extLst>
      <p:ext uri="{BB962C8B-B14F-4D97-AF65-F5344CB8AC3E}">
        <p14:creationId xmlns:p14="http://schemas.microsoft.com/office/powerpoint/2010/main" val="40754633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1002">
            <a:extLst>
              <a:ext uri="{FF2B5EF4-FFF2-40B4-BE49-F238E27FC236}">
                <a16:creationId xmlns:a16="http://schemas.microsoft.com/office/drawing/2014/main" id="{34355E55-9181-39D4-F717-749F622747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8E3EDD-5EF5-408A-5365-0B1068A28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10557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1003">
            <a:extLst>
              <a:ext uri="{FF2B5EF4-FFF2-40B4-BE49-F238E27FC236}">
                <a16:creationId xmlns:a16="http://schemas.microsoft.com/office/drawing/2014/main" id="{CD3A3022-1406-44D0-1ED2-ABF47D1A1B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29B13C-AB0C-952B-7D24-97D45E4E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195406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1004">
            <a:extLst>
              <a:ext uri="{FF2B5EF4-FFF2-40B4-BE49-F238E27FC236}">
                <a16:creationId xmlns:a16="http://schemas.microsoft.com/office/drawing/2014/main" id="{F8A7996D-86D7-CBFA-F0CB-90E6AFF6D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8A72F9-6469-D267-BD31-F1960E854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040254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2001">
            <a:extLst>
              <a:ext uri="{FF2B5EF4-FFF2-40B4-BE49-F238E27FC236}">
                <a16:creationId xmlns:a16="http://schemas.microsoft.com/office/drawing/2014/main" id="{FC97378D-3047-8079-3525-2B81476A78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DD1DE9-09DA-706E-47F0-290495E92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It Is Good To Sing Your Praises</a:t>
            </a:r>
          </a:p>
        </p:txBody>
      </p:sp>
    </p:spTree>
    <p:extLst>
      <p:ext uri="{BB962C8B-B14F-4D97-AF65-F5344CB8AC3E}">
        <p14:creationId xmlns:p14="http://schemas.microsoft.com/office/powerpoint/2010/main" val="42264728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2002">
            <a:extLst>
              <a:ext uri="{FF2B5EF4-FFF2-40B4-BE49-F238E27FC236}">
                <a16:creationId xmlns:a16="http://schemas.microsoft.com/office/drawing/2014/main" id="{F14B270B-06AE-024C-D67C-DCCE93E671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2A1858-3800-6542-2923-CCCE86608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607854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2003">
            <a:extLst>
              <a:ext uri="{FF2B5EF4-FFF2-40B4-BE49-F238E27FC236}">
                <a16:creationId xmlns:a16="http://schemas.microsoft.com/office/drawing/2014/main" id="{4A2918AD-6999-C374-2626-CCF0A7D991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CA1212-B456-9564-165C-4F51C4CA4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022090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 Is Good To Sing Your Praises_169_v2004">
            <a:extLst>
              <a:ext uri="{FF2B5EF4-FFF2-40B4-BE49-F238E27FC236}">
                <a16:creationId xmlns:a16="http://schemas.microsoft.com/office/drawing/2014/main" id="{089C7C63-1065-5A2F-998A-946143FFB1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BA604C-BF93-D657-8D56-D712B23CA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273661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121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2025-04-21T16:27:02Z</dcterms:modified>
  <cp:category>PDHymns</cp:category>
</cp:coreProperties>
</file>