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4/5/2025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4/5/2025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4/5/2025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4/5/2025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4/5/2025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4/5/2025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9703" y="392113"/>
            <a:ext cx="981259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Is Your Life A Channel Of Blessing?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(Make Me A Channel Of Blessing)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6/8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/F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8777075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H. G. Smyth (1903)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H. G. Smyth (1903)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s Your Life A Channel Of Blessing_169_v3001">
            <a:extLst>
              <a:ext uri="{FF2B5EF4-FFF2-40B4-BE49-F238E27FC236}">
                <a16:creationId xmlns:a16="http://schemas.microsoft.com/office/drawing/2014/main" id="{34D9E56F-A59A-A297-89E5-0AF2204329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A543B10-CD19-C54C-E5B4-0B1ABF171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Is Your Life A Channel Of Blessing?</a:t>
            </a:r>
          </a:p>
        </p:txBody>
      </p:sp>
    </p:spTree>
    <p:extLst>
      <p:ext uri="{BB962C8B-B14F-4D97-AF65-F5344CB8AC3E}">
        <p14:creationId xmlns:p14="http://schemas.microsoft.com/office/powerpoint/2010/main" val="256549595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s Your Life A Channel Of Blessing_169_v3002">
            <a:extLst>
              <a:ext uri="{FF2B5EF4-FFF2-40B4-BE49-F238E27FC236}">
                <a16:creationId xmlns:a16="http://schemas.microsoft.com/office/drawing/2014/main" id="{80B662D5-E80C-7791-217E-E0321227B7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193AFB0-B380-32B2-0B21-109A59B7D9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93751575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s Your Life A Channel Of Blessing_169_vC001">
            <a:extLst>
              <a:ext uri="{FF2B5EF4-FFF2-40B4-BE49-F238E27FC236}">
                <a16:creationId xmlns:a16="http://schemas.microsoft.com/office/drawing/2014/main" id="{ADC267C1-636E-12CA-64F8-9C909220FC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6937CF8-F765-44FD-5BFB-EBFBEE639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71156197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s Your Life A Channel Of Blessing_169_vC002">
            <a:extLst>
              <a:ext uri="{FF2B5EF4-FFF2-40B4-BE49-F238E27FC236}">
                <a16:creationId xmlns:a16="http://schemas.microsoft.com/office/drawing/2014/main" id="{E8D2FB10-117D-0B8A-868E-C12D4B0296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882353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s Your Life A Channel Of Blessing_169_v1001">
            <a:extLst>
              <a:ext uri="{FF2B5EF4-FFF2-40B4-BE49-F238E27FC236}">
                <a16:creationId xmlns:a16="http://schemas.microsoft.com/office/drawing/2014/main" id="{A5384649-0AEE-0AF9-8F43-D776E6E1A3E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Is Your Life A Channel Of Blessing?</a:t>
            </a:r>
          </a:p>
        </p:txBody>
      </p:sp>
    </p:spTree>
    <p:extLst>
      <p:ext uri="{BB962C8B-B14F-4D97-AF65-F5344CB8AC3E}">
        <p14:creationId xmlns:p14="http://schemas.microsoft.com/office/powerpoint/2010/main" val="414292123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s Your Life A Channel Of Blessing_169_v1002">
            <a:extLst>
              <a:ext uri="{FF2B5EF4-FFF2-40B4-BE49-F238E27FC236}">
                <a16:creationId xmlns:a16="http://schemas.microsoft.com/office/drawing/2014/main" id="{112F6536-B5A1-65C0-679A-C3FC8738CE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C63DCBE-0615-3408-DA5B-4FDF9AF3E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80681773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s Your Life A Channel Of Blessing_169_vC001">
            <a:extLst>
              <a:ext uri="{FF2B5EF4-FFF2-40B4-BE49-F238E27FC236}">
                <a16:creationId xmlns:a16="http://schemas.microsoft.com/office/drawing/2014/main" id="{FD6E2253-EBE3-87E4-FC0D-32D64D2191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87CF8C6-41B6-82AC-8583-BAB0BE6187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53221446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s Your Life A Channel Of Blessing_169_vC002">
            <a:extLst>
              <a:ext uri="{FF2B5EF4-FFF2-40B4-BE49-F238E27FC236}">
                <a16:creationId xmlns:a16="http://schemas.microsoft.com/office/drawing/2014/main" id="{F82A8C64-D6EA-AB5F-7E34-330E0FC45C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A6BE136-E300-A97B-08EA-CD524512D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421331521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s Your Life A Channel Of Blessing_169_v2001">
            <a:extLst>
              <a:ext uri="{FF2B5EF4-FFF2-40B4-BE49-F238E27FC236}">
                <a16:creationId xmlns:a16="http://schemas.microsoft.com/office/drawing/2014/main" id="{90CFD593-779B-EF34-0C7B-1D7EE6D748E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227DAC3-1F0A-85B5-EDC8-0637243F4C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Is Your Life A Channel Of Blessing?</a:t>
            </a:r>
          </a:p>
        </p:txBody>
      </p:sp>
    </p:spTree>
    <p:extLst>
      <p:ext uri="{BB962C8B-B14F-4D97-AF65-F5344CB8AC3E}">
        <p14:creationId xmlns:p14="http://schemas.microsoft.com/office/powerpoint/2010/main" val="121486806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s Your Life A Channel Of Blessing_169_v2002">
            <a:extLst>
              <a:ext uri="{FF2B5EF4-FFF2-40B4-BE49-F238E27FC236}">
                <a16:creationId xmlns:a16="http://schemas.microsoft.com/office/drawing/2014/main" id="{C2F69919-3930-F77D-929C-B6591028989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ED3A166-456C-1AAC-E9FC-0C5F4ADA9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02685170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s Your Life A Channel Of Blessing_169_vC001">
            <a:extLst>
              <a:ext uri="{FF2B5EF4-FFF2-40B4-BE49-F238E27FC236}">
                <a16:creationId xmlns:a16="http://schemas.microsoft.com/office/drawing/2014/main" id="{00071982-E4F7-8F31-C9D8-9544B767B8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AB24BBA-9460-EBEF-9843-409B6825B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8967808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s Your Life A Channel Of Blessing_169_vC002">
            <a:extLst>
              <a:ext uri="{FF2B5EF4-FFF2-40B4-BE49-F238E27FC236}">
                <a16:creationId xmlns:a16="http://schemas.microsoft.com/office/drawing/2014/main" id="{79D290D1-9402-3CD7-73DA-E454AC47A76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A433CC5-1542-C0C7-288F-67F2355A3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81693079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133</Words>
  <Application>Microsoft Office PowerPoint</Application>
  <PresentationFormat>Widescreen</PresentationFormat>
  <Paragraphs>33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2025-04-05T18:49:58Z</dcterms:modified>
  <cp:category>PDHymns</cp:category>
</cp:coreProperties>
</file>