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108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4/3/2025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4/3/2025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4/3/2025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4/3/2025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4/3/2025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4/3/2025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4/3/2025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4/3/2025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4/3/2025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4/3/2025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4/3/2025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4/3/2025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Into My Heart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156004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6/4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F/A - MI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2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1506458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8751807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Harry D. Clarke (1924), vs. 2: American Folk Hymn</a:t>
                      </a:r>
                      <a:endParaRPr kumimoji="0" lang="nl-NL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Lucida Sans" panose="020B0602030504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Harry D. Clarke (1924)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nto My Heart_169_v1001">
            <a:extLst>
              <a:ext uri="{FF2B5EF4-FFF2-40B4-BE49-F238E27FC236}">
                <a16:creationId xmlns:a16="http://schemas.microsoft.com/office/drawing/2014/main" id="{C1DDCBAD-1A1F-9D68-9060-4187031789DE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Into My Heart</a:t>
            </a:r>
          </a:p>
        </p:txBody>
      </p:sp>
    </p:spTree>
    <p:extLst>
      <p:ext uri="{BB962C8B-B14F-4D97-AF65-F5344CB8AC3E}">
        <p14:creationId xmlns:p14="http://schemas.microsoft.com/office/powerpoint/2010/main" val="258993451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nto My Heart_169_v1002">
            <a:extLst>
              <a:ext uri="{FF2B5EF4-FFF2-40B4-BE49-F238E27FC236}">
                <a16:creationId xmlns:a16="http://schemas.microsoft.com/office/drawing/2014/main" id="{93B50EAD-67DC-03B8-FCDA-9598C025258B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EE1E9E2B-6628-F035-CB4F-1422497CD3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  <p:grpSp>
        <p:nvGrpSpPr>
          <p:cNvPr id="4" name="Group 1">
            <a:extLst>
              <a:ext uri="{FF2B5EF4-FFF2-40B4-BE49-F238E27FC236}">
                <a16:creationId xmlns:a16="http://schemas.microsoft.com/office/drawing/2014/main" id="{EF2AFE35-4A8C-2D0C-14BC-5A8DEF1AB94D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5" name="TextBox 2">
              <a:extLst>
                <a:ext uri="{FF2B5EF4-FFF2-40B4-BE49-F238E27FC236}">
                  <a16:creationId xmlns:a16="http://schemas.microsoft.com/office/drawing/2014/main" id="{25DC684B-B9EC-20F1-A655-B1E248104D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6" name="TextBox 4">
              <a:extLst>
                <a:ext uri="{FF2B5EF4-FFF2-40B4-BE49-F238E27FC236}">
                  <a16:creationId xmlns:a16="http://schemas.microsoft.com/office/drawing/2014/main" id="{BBCA33DA-DBDD-D0B4-286B-FDADE5558A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71034747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nto My Heart_169_v2001">
            <a:extLst>
              <a:ext uri="{FF2B5EF4-FFF2-40B4-BE49-F238E27FC236}">
                <a16:creationId xmlns:a16="http://schemas.microsoft.com/office/drawing/2014/main" id="{3CA0DF39-00CA-8A9C-633E-77D3677F218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C950396D-394F-C909-F25A-C1DB08EA80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Into My Heart</a:t>
            </a:r>
          </a:p>
        </p:txBody>
      </p:sp>
    </p:spTree>
    <p:extLst>
      <p:ext uri="{BB962C8B-B14F-4D97-AF65-F5344CB8AC3E}">
        <p14:creationId xmlns:p14="http://schemas.microsoft.com/office/powerpoint/2010/main" val="4121264166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nto My Heart_169_v2002">
            <a:extLst>
              <a:ext uri="{FF2B5EF4-FFF2-40B4-BE49-F238E27FC236}">
                <a16:creationId xmlns:a16="http://schemas.microsoft.com/office/drawing/2014/main" id="{CB653FA0-21C6-4316-6B14-021CF7A5559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83087059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111</TotalTime>
  <Words>84</Words>
  <Application>Microsoft Office PowerPoint</Application>
  <PresentationFormat>Widescreen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42</cp:revision>
  <dcterms:created xsi:type="dcterms:W3CDTF">2013-12-23T05:43:46Z</dcterms:created>
  <dcterms:modified xsi:type="dcterms:W3CDTF">2025-04-04T01:04:28Z</dcterms:modified>
  <cp:category>PDHymns</cp:category>
</cp:coreProperties>
</file>