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Hush Of Early Morning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PROIOS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409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2052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R. N. Turner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3001">
            <a:extLst>
              <a:ext uri="{FF2B5EF4-FFF2-40B4-BE49-F238E27FC236}">
                <a16:creationId xmlns:a16="http://schemas.microsoft.com/office/drawing/2014/main" id="{503B1590-E0DF-638C-358B-03F8FCAA7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394D10-2E7E-8211-792B-A278149E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Hush Of Early Morning</a:t>
            </a:r>
          </a:p>
        </p:txBody>
      </p:sp>
    </p:spTree>
    <p:extLst>
      <p:ext uri="{BB962C8B-B14F-4D97-AF65-F5344CB8AC3E}">
        <p14:creationId xmlns:p14="http://schemas.microsoft.com/office/powerpoint/2010/main" val="42494304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3002">
            <a:extLst>
              <a:ext uri="{FF2B5EF4-FFF2-40B4-BE49-F238E27FC236}">
                <a16:creationId xmlns:a16="http://schemas.microsoft.com/office/drawing/2014/main" id="{E4BCDC2B-01AC-38D8-2871-5E2EA95C0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8C040E-707F-4641-190A-77182741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839223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3003">
            <a:extLst>
              <a:ext uri="{FF2B5EF4-FFF2-40B4-BE49-F238E27FC236}">
                <a16:creationId xmlns:a16="http://schemas.microsoft.com/office/drawing/2014/main" id="{C3D28A18-E9F6-FED1-2408-B6070B26A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A56C1D-AF09-08BD-49B6-26F21F31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197995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3004">
            <a:extLst>
              <a:ext uri="{FF2B5EF4-FFF2-40B4-BE49-F238E27FC236}">
                <a16:creationId xmlns:a16="http://schemas.microsoft.com/office/drawing/2014/main" id="{ED1447BE-2D66-97AC-3C3A-920854373B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3545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1001">
            <a:extLst>
              <a:ext uri="{FF2B5EF4-FFF2-40B4-BE49-F238E27FC236}">
                <a16:creationId xmlns:a16="http://schemas.microsoft.com/office/drawing/2014/main" id="{D28E6366-2512-CF30-8FA9-DE942F070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B1D84A-0A0A-5290-58F2-59BF0229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Hush Of Early Morning</a:t>
            </a:r>
          </a:p>
        </p:txBody>
      </p:sp>
    </p:spTree>
    <p:extLst>
      <p:ext uri="{BB962C8B-B14F-4D97-AF65-F5344CB8AC3E}">
        <p14:creationId xmlns:p14="http://schemas.microsoft.com/office/powerpoint/2010/main" val="11586699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1002">
            <a:extLst>
              <a:ext uri="{FF2B5EF4-FFF2-40B4-BE49-F238E27FC236}">
                <a16:creationId xmlns:a16="http://schemas.microsoft.com/office/drawing/2014/main" id="{3D9C0D93-8B8D-BB5F-5D06-7DCA26EAF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52F3D9-7829-E3B2-4326-C5566D08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144114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1003">
            <a:extLst>
              <a:ext uri="{FF2B5EF4-FFF2-40B4-BE49-F238E27FC236}">
                <a16:creationId xmlns:a16="http://schemas.microsoft.com/office/drawing/2014/main" id="{98D1576E-CED9-E27C-B912-D06F3F5E2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407F3D-1DA9-6F1D-54AE-92E35599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380440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1004">
            <a:extLst>
              <a:ext uri="{FF2B5EF4-FFF2-40B4-BE49-F238E27FC236}">
                <a16:creationId xmlns:a16="http://schemas.microsoft.com/office/drawing/2014/main" id="{129F37C9-1741-0645-82A7-CD04E4236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65F34E-7AA4-9297-5355-B577AD2D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797947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2001">
            <a:extLst>
              <a:ext uri="{FF2B5EF4-FFF2-40B4-BE49-F238E27FC236}">
                <a16:creationId xmlns:a16="http://schemas.microsoft.com/office/drawing/2014/main" id="{CDC84386-001C-7590-6A2F-672920539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A268E7-0EA1-653E-41CF-E2835FFF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Hush Of Early Morning</a:t>
            </a:r>
          </a:p>
        </p:txBody>
      </p:sp>
    </p:spTree>
    <p:extLst>
      <p:ext uri="{BB962C8B-B14F-4D97-AF65-F5344CB8AC3E}">
        <p14:creationId xmlns:p14="http://schemas.microsoft.com/office/powerpoint/2010/main" val="5728609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2002">
            <a:extLst>
              <a:ext uri="{FF2B5EF4-FFF2-40B4-BE49-F238E27FC236}">
                <a16:creationId xmlns:a16="http://schemas.microsoft.com/office/drawing/2014/main" id="{BB0C0F64-4ED7-565B-97D1-292DFAB6C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655ECB-F390-5DE2-4313-E1C15728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057258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2003">
            <a:extLst>
              <a:ext uri="{FF2B5EF4-FFF2-40B4-BE49-F238E27FC236}">
                <a16:creationId xmlns:a16="http://schemas.microsoft.com/office/drawing/2014/main" id="{DC381E84-2C83-55F3-EF7E-1BBA12D1F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D9B062-6288-CE68-E6C8-596FE6BF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145948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ush Of Early Morning_169_v2004">
            <a:extLst>
              <a:ext uri="{FF2B5EF4-FFF2-40B4-BE49-F238E27FC236}">
                <a16:creationId xmlns:a16="http://schemas.microsoft.com/office/drawing/2014/main" id="{4CBE11EF-4397-0F83-C5C4-4D0256122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3A889A-23BA-BC62-3CF2-E62712222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83331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2025-04-04T00:23:07Z</dcterms:modified>
  <cp:category>PDHymns</cp:category>
</cp:coreProperties>
</file>