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The Shadow Of His Wings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8144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72517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B. Atchinson (1810)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E. O. Excel (1810)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C002">
            <a:extLst>
              <a:ext uri="{FF2B5EF4-FFF2-40B4-BE49-F238E27FC236}">
                <a16:creationId xmlns:a16="http://schemas.microsoft.com/office/drawing/2014/main" id="{5C04FAEA-925E-5656-2F45-7EA818897D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1E263D-AC70-DF63-3095-38745A39D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218946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3001">
            <a:extLst>
              <a:ext uri="{FF2B5EF4-FFF2-40B4-BE49-F238E27FC236}">
                <a16:creationId xmlns:a16="http://schemas.microsoft.com/office/drawing/2014/main" id="{0E9D193C-7A5B-EC28-0F6B-F2A08C21A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541131-AD5B-69F2-6C40-26CF330C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The Shadow Of His Wings</a:t>
            </a:r>
          </a:p>
        </p:txBody>
      </p:sp>
    </p:spTree>
    <p:extLst>
      <p:ext uri="{BB962C8B-B14F-4D97-AF65-F5344CB8AC3E}">
        <p14:creationId xmlns:p14="http://schemas.microsoft.com/office/powerpoint/2010/main" val="8644296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3002">
            <a:extLst>
              <a:ext uri="{FF2B5EF4-FFF2-40B4-BE49-F238E27FC236}">
                <a16:creationId xmlns:a16="http://schemas.microsoft.com/office/drawing/2014/main" id="{174B23BC-CD02-318A-D70A-4D3E7FF97B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5F5671-4333-5922-A73E-EC26767AE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881647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3003">
            <a:extLst>
              <a:ext uri="{FF2B5EF4-FFF2-40B4-BE49-F238E27FC236}">
                <a16:creationId xmlns:a16="http://schemas.microsoft.com/office/drawing/2014/main" id="{A7F04683-7177-7B6A-5E1A-FA18A4D666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F17A24-785B-8265-8DD5-5F344D795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234172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C001">
            <a:extLst>
              <a:ext uri="{FF2B5EF4-FFF2-40B4-BE49-F238E27FC236}">
                <a16:creationId xmlns:a16="http://schemas.microsoft.com/office/drawing/2014/main" id="{25A4901E-5928-49BB-49D3-24B0988EFF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F57708-5EE6-9261-A3E6-D0A515054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775839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C002">
            <a:extLst>
              <a:ext uri="{FF2B5EF4-FFF2-40B4-BE49-F238E27FC236}">
                <a16:creationId xmlns:a16="http://schemas.microsoft.com/office/drawing/2014/main" id="{C9B6C262-FA3A-B016-A7B3-1EB4B9F00C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52BE94-E5FB-6D83-69B9-7629A3CF7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4900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1001">
            <a:extLst>
              <a:ext uri="{FF2B5EF4-FFF2-40B4-BE49-F238E27FC236}">
                <a16:creationId xmlns:a16="http://schemas.microsoft.com/office/drawing/2014/main" id="{21B2B623-B1DD-422F-F2CB-D8F6B638B2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The Shadow Of His Wings</a:t>
            </a:r>
          </a:p>
        </p:txBody>
      </p:sp>
    </p:spTree>
    <p:extLst>
      <p:ext uri="{BB962C8B-B14F-4D97-AF65-F5344CB8AC3E}">
        <p14:creationId xmlns:p14="http://schemas.microsoft.com/office/powerpoint/2010/main" val="31734323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1002">
            <a:extLst>
              <a:ext uri="{FF2B5EF4-FFF2-40B4-BE49-F238E27FC236}">
                <a16:creationId xmlns:a16="http://schemas.microsoft.com/office/drawing/2014/main" id="{08DF74DA-2515-BFAF-4FB6-2C6917B7C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838139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C001">
            <a:extLst>
              <a:ext uri="{FF2B5EF4-FFF2-40B4-BE49-F238E27FC236}">
                <a16:creationId xmlns:a16="http://schemas.microsoft.com/office/drawing/2014/main" id="{C3DFF07D-B299-A4D0-3531-19BB499ABD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5C28A2-A8B9-17EE-1DC5-E82D82A55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098645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C002">
            <a:extLst>
              <a:ext uri="{FF2B5EF4-FFF2-40B4-BE49-F238E27FC236}">
                <a16:creationId xmlns:a16="http://schemas.microsoft.com/office/drawing/2014/main" id="{CF7FC93D-B548-A1D7-99CB-4B066F57F3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0C10BE-3F5B-2D94-02A7-0E6062E3B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783295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2001">
            <a:extLst>
              <a:ext uri="{FF2B5EF4-FFF2-40B4-BE49-F238E27FC236}">
                <a16:creationId xmlns:a16="http://schemas.microsoft.com/office/drawing/2014/main" id="{DBB8E205-014F-519F-CAAB-1E2E13E3D5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B05A2F-0AFB-A13F-759F-FC63F54DB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The Shadow Of His Wings</a:t>
            </a:r>
          </a:p>
        </p:txBody>
      </p:sp>
    </p:spTree>
    <p:extLst>
      <p:ext uri="{BB962C8B-B14F-4D97-AF65-F5344CB8AC3E}">
        <p14:creationId xmlns:p14="http://schemas.microsoft.com/office/powerpoint/2010/main" val="32157992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2002">
            <a:extLst>
              <a:ext uri="{FF2B5EF4-FFF2-40B4-BE49-F238E27FC236}">
                <a16:creationId xmlns:a16="http://schemas.microsoft.com/office/drawing/2014/main" id="{059BF111-CF45-2750-8292-ECB16B6A6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3EFC34-7753-5E5A-F21F-F572A4E9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280379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2003">
            <a:extLst>
              <a:ext uri="{FF2B5EF4-FFF2-40B4-BE49-F238E27FC236}">
                <a16:creationId xmlns:a16="http://schemas.microsoft.com/office/drawing/2014/main" id="{114A9D21-4DCE-6E98-F6D2-FE7C4462C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34082A-C098-C967-A90F-EC1B030B1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513747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hadow Of His Wings_169_vC001">
            <a:extLst>
              <a:ext uri="{FF2B5EF4-FFF2-40B4-BE49-F238E27FC236}">
                <a16:creationId xmlns:a16="http://schemas.microsoft.com/office/drawing/2014/main" id="{3D0E8EB8-DB66-52CB-546E-CBC8E65B45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C7CA25-F9BE-5D37-1FAA-927FB851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634266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123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2025-03-18T02:35:51Z</dcterms:modified>
  <cp:category>PDHymns</cp:category>
</cp:coreProperties>
</file>