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In The Land Of Fadeless Day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(No Night There)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32923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1658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John R. Clements (1899)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Hart P.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Danks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(1899)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C002">
            <a:extLst>
              <a:ext uri="{FF2B5EF4-FFF2-40B4-BE49-F238E27FC236}">
                <a16:creationId xmlns:a16="http://schemas.microsoft.com/office/drawing/2014/main" id="{DEBEB2F6-6215-9FF7-4315-9315567F20E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827296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1001">
            <a:extLst>
              <a:ext uri="{FF2B5EF4-FFF2-40B4-BE49-F238E27FC236}">
                <a16:creationId xmlns:a16="http://schemas.microsoft.com/office/drawing/2014/main" id="{C7BB12C0-CD54-1A7E-3DC9-D86631A362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In The Land Of Fadeless Day</a:t>
            </a:r>
          </a:p>
        </p:txBody>
      </p:sp>
    </p:spTree>
    <p:extLst>
      <p:ext uri="{BB962C8B-B14F-4D97-AF65-F5344CB8AC3E}">
        <p14:creationId xmlns:p14="http://schemas.microsoft.com/office/powerpoint/2010/main" val="159714682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C001">
            <a:extLst>
              <a:ext uri="{FF2B5EF4-FFF2-40B4-BE49-F238E27FC236}">
                <a16:creationId xmlns:a16="http://schemas.microsoft.com/office/drawing/2014/main" id="{4A714F7D-DFEF-AA19-B48B-DC0B9562FC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6CC8F2A-7D61-F99A-7CB3-7A56ED9E3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401463160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C002">
            <a:extLst>
              <a:ext uri="{FF2B5EF4-FFF2-40B4-BE49-F238E27FC236}">
                <a16:creationId xmlns:a16="http://schemas.microsoft.com/office/drawing/2014/main" id="{DB62EB55-8EE0-CA9A-1B2B-2E91E1DC11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43352A8-744B-D5D1-ABEE-0B33D7BEA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835171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2001">
            <a:extLst>
              <a:ext uri="{FF2B5EF4-FFF2-40B4-BE49-F238E27FC236}">
                <a16:creationId xmlns:a16="http://schemas.microsoft.com/office/drawing/2014/main" id="{A4FA9027-87DA-F00D-6D5B-2EAA90B71DF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8032598-BE0A-22D4-F907-6AD5AE91F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In The Land Of Fadeless Day</a:t>
            </a:r>
          </a:p>
        </p:txBody>
      </p:sp>
    </p:spTree>
    <p:extLst>
      <p:ext uri="{BB962C8B-B14F-4D97-AF65-F5344CB8AC3E}">
        <p14:creationId xmlns:p14="http://schemas.microsoft.com/office/powerpoint/2010/main" val="14502294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C001">
            <a:extLst>
              <a:ext uri="{FF2B5EF4-FFF2-40B4-BE49-F238E27FC236}">
                <a16:creationId xmlns:a16="http://schemas.microsoft.com/office/drawing/2014/main" id="{6B1D3429-F4BC-5B4E-1921-E367EEB0AF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EB6CDB9-B8D1-955D-DF67-121E789DF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036197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C002">
            <a:extLst>
              <a:ext uri="{FF2B5EF4-FFF2-40B4-BE49-F238E27FC236}">
                <a16:creationId xmlns:a16="http://schemas.microsoft.com/office/drawing/2014/main" id="{C0A33E3B-C387-6516-8799-D02E15B4A1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0C371BE-514C-8014-ACB6-30F47632B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77176964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847217-1195-2E8E-B7F5-C102A7EBA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FAF75D4-6235-7711-7FA8-07E624F88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In The Land Of Fadeless Day</a:t>
            </a:r>
          </a:p>
        </p:txBody>
      </p:sp>
    </p:spTree>
    <p:extLst>
      <p:ext uri="{BB962C8B-B14F-4D97-AF65-F5344CB8AC3E}">
        <p14:creationId xmlns:p14="http://schemas.microsoft.com/office/powerpoint/2010/main" val="305830980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Land Of Fadeless Day_169_vC001">
            <a:extLst>
              <a:ext uri="{FF2B5EF4-FFF2-40B4-BE49-F238E27FC236}">
                <a16:creationId xmlns:a16="http://schemas.microsoft.com/office/drawing/2014/main" id="{04AD0161-1A5D-0977-2B17-8CD9256F67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2846FE6-4161-7F6D-273C-CDB8D2D0E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96487537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148</TotalTime>
  <Words>111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2025-03-21T23:04:57Z</dcterms:modified>
  <cp:category>PDHymns</cp:category>
</cp:coreProperties>
</file>