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 The Hour Of Trial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PENITENCE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6.5.6.5.D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9089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8663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Montgomery (1834)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Spencer Lane (1835)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our of Trial_169_arr1_v1001">
            <a:extLst>
              <a:ext uri="{FF2B5EF4-FFF2-40B4-BE49-F238E27FC236}">
                <a16:creationId xmlns:a16="http://schemas.microsoft.com/office/drawing/2014/main" id="{8CA58B52-70B5-12C5-6CDF-63E500A34D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The Hour Of Trial</a:t>
            </a:r>
          </a:p>
        </p:txBody>
      </p:sp>
    </p:spTree>
    <p:extLst>
      <p:ext uri="{BB962C8B-B14F-4D97-AF65-F5344CB8AC3E}">
        <p14:creationId xmlns:p14="http://schemas.microsoft.com/office/powerpoint/2010/main" val="16710056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our of Trial_169_arr1_v1002">
            <a:extLst>
              <a:ext uri="{FF2B5EF4-FFF2-40B4-BE49-F238E27FC236}">
                <a16:creationId xmlns:a16="http://schemas.microsoft.com/office/drawing/2014/main" id="{604F86E2-9FAD-0825-9B03-DE0E2EB57A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C123C6-E3FA-1A21-022F-D98DA64A0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733279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our of Trial_169_arr1_v2001">
            <a:extLst>
              <a:ext uri="{FF2B5EF4-FFF2-40B4-BE49-F238E27FC236}">
                <a16:creationId xmlns:a16="http://schemas.microsoft.com/office/drawing/2014/main" id="{719D4C76-E56E-1B33-28A6-03FC50E89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205B40-45FB-7DBB-8D22-7DEDF2572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In The Hour Of Trial</a:t>
            </a:r>
          </a:p>
        </p:txBody>
      </p:sp>
    </p:spTree>
    <p:extLst>
      <p:ext uri="{BB962C8B-B14F-4D97-AF65-F5344CB8AC3E}">
        <p14:creationId xmlns:p14="http://schemas.microsoft.com/office/powerpoint/2010/main" val="33686673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our of Trial_169_arr1_v2002">
            <a:extLst>
              <a:ext uri="{FF2B5EF4-FFF2-40B4-BE49-F238E27FC236}">
                <a16:creationId xmlns:a16="http://schemas.microsoft.com/office/drawing/2014/main" id="{DFF7960C-0D7C-7049-1740-E3A3DE316A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D06F28-83C6-3732-DE2B-2B9C18FC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496834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our of Trial_169_arr1_v3001">
            <a:extLst>
              <a:ext uri="{FF2B5EF4-FFF2-40B4-BE49-F238E27FC236}">
                <a16:creationId xmlns:a16="http://schemas.microsoft.com/office/drawing/2014/main" id="{B2FAE932-C70C-28CB-A0D4-64456D90EC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2AA802-B1CD-89D4-3CAA-72ACFCF5B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 The Hour Of Trial</a:t>
            </a:r>
          </a:p>
        </p:txBody>
      </p:sp>
    </p:spTree>
    <p:extLst>
      <p:ext uri="{BB962C8B-B14F-4D97-AF65-F5344CB8AC3E}">
        <p14:creationId xmlns:p14="http://schemas.microsoft.com/office/powerpoint/2010/main" val="13820409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our of Trial_169_arr1_v3002">
            <a:extLst>
              <a:ext uri="{FF2B5EF4-FFF2-40B4-BE49-F238E27FC236}">
                <a16:creationId xmlns:a16="http://schemas.microsoft.com/office/drawing/2014/main" id="{E3303F24-25D5-2622-C383-EDD62249C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E1B2E7-7F8F-DC08-C53B-08A3331DA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48712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our of Trial_169_arr1_v4001">
            <a:extLst>
              <a:ext uri="{FF2B5EF4-FFF2-40B4-BE49-F238E27FC236}">
                <a16:creationId xmlns:a16="http://schemas.microsoft.com/office/drawing/2014/main" id="{FC7E9719-26D4-2062-50BA-6F1B9709D4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308432-8E4C-326B-9430-86D31329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In The Hour Of Trial</a:t>
            </a:r>
          </a:p>
        </p:txBody>
      </p:sp>
    </p:spTree>
    <p:extLst>
      <p:ext uri="{BB962C8B-B14F-4D97-AF65-F5344CB8AC3E}">
        <p14:creationId xmlns:p14="http://schemas.microsoft.com/office/powerpoint/2010/main" val="23779241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Hour of Trial_169_arr1_v4002">
            <a:extLst>
              <a:ext uri="{FF2B5EF4-FFF2-40B4-BE49-F238E27FC236}">
                <a16:creationId xmlns:a16="http://schemas.microsoft.com/office/drawing/2014/main" id="{328E5E07-65C4-96D7-B905-6E36C02D88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9351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103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2025-04-04T00:13:15Z</dcterms:modified>
  <cp:category>PDHymns</cp:category>
</cp:coreProperties>
</file>