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In The Hour Of Trial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PENITENCE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9089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286630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James Montgomery (1834)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Spencer Lane (1835)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1001">
            <a:extLst>
              <a:ext uri="{FF2B5EF4-FFF2-40B4-BE49-F238E27FC236}">
                <a16:creationId xmlns:a16="http://schemas.microsoft.com/office/drawing/2014/main" id="{8CA58B52-70B5-12C5-6CDF-63E500A34D2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In The Hour Of Trial</a:t>
            </a:r>
          </a:p>
        </p:txBody>
      </p:sp>
    </p:spTree>
    <p:extLst>
      <p:ext uri="{BB962C8B-B14F-4D97-AF65-F5344CB8AC3E}">
        <p14:creationId xmlns:p14="http://schemas.microsoft.com/office/powerpoint/2010/main" val="167100566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1002">
            <a:extLst>
              <a:ext uri="{FF2B5EF4-FFF2-40B4-BE49-F238E27FC236}">
                <a16:creationId xmlns:a16="http://schemas.microsoft.com/office/drawing/2014/main" id="{604F86E2-9FAD-0825-9B03-DE0E2EB57A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8C123C6-E3FA-1A21-022F-D98DA64A0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7733279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2001">
            <a:extLst>
              <a:ext uri="{FF2B5EF4-FFF2-40B4-BE49-F238E27FC236}">
                <a16:creationId xmlns:a16="http://schemas.microsoft.com/office/drawing/2014/main" id="{719D4C76-E56E-1B33-28A6-03FC50E8915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C205B40-45FB-7DBB-8D22-7DEDF2572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In The Hour Of Trial</a:t>
            </a:r>
          </a:p>
        </p:txBody>
      </p:sp>
    </p:spTree>
    <p:extLst>
      <p:ext uri="{BB962C8B-B14F-4D97-AF65-F5344CB8AC3E}">
        <p14:creationId xmlns:p14="http://schemas.microsoft.com/office/powerpoint/2010/main" val="336866734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2002">
            <a:extLst>
              <a:ext uri="{FF2B5EF4-FFF2-40B4-BE49-F238E27FC236}">
                <a16:creationId xmlns:a16="http://schemas.microsoft.com/office/drawing/2014/main" id="{DFF7960C-0D7C-7049-1740-E3A3DE316A6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6D06F28-83C6-3732-DE2B-2B9C18FC5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04968347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3001">
            <a:extLst>
              <a:ext uri="{FF2B5EF4-FFF2-40B4-BE49-F238E27FC236}">
                <a16:creationId xmlns:a16="http://schemas.microsoft.com/office/drawing/2014/main" id="{B2FAE932-C70C-28CB-A0D4-64456D90EC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42AA802-B1CD-89D4-3CAA-72ACFCF5B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In The Hour Of Trial</a:t>
            </a:r>
          </a:p>
        </p:txBody>
      </p:sp>
    </p:spTree>
    <p:extLst>
      <p:ext uri="{BB962C8B-B14F-4D97-AF65-F5344CB8AC3E}">
        <p14:creationId xmlns:p14="http://schemas.microsoft.com/office/powerpoint/2010/main" val="138204094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 the Hour of Trial_169_arr1_v3002">
            <a:extLst>
              <a:ext uri="{FF2B5EF4-FFF2-40B4-BE49-F238E27FC236}">
                <a16:creationId xmlns:a16="http://schemas.microsoft.com/office/drawing/2014/main" id="{E3303F24-25D5-2622-C383-EDD62249CDA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DE1B2E7-7F8F-DC08-C53B-08A3331DA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89E75924-3265-C654-1A7D-44CD50462867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3327594B-C7DD-62E4-1152-9307DA708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106EC43B-F037-8608-7604-DA7FB5073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8712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2025-04-04T00:13:56Z</dcterms:modified>
  <cp:category>PDHymns</cp:category>
</cp:coreProperties>
</file>