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In The Desert Of Sorrow And Sin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(The Water Of Life)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C/C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03218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97905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R. Trickett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Fred A. Fillmore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Desert Of Sorrow And Sin_169_v3001">
            <a:extLst>
              <a:ext uri="{FF2B5EF4-FFF2-40B4-BE49-F238E27FC236}">
                <a16:creationId xmlns:a16="http://schemas.microsoft.com/office/drawing/2014/main" id="{51DECA52-32BB-32EB-9806-B9D78D33B4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5DB155-1753-E8E8-3E48-3FD79EE7C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In The Desert Of Sorrow And Sin</a:t>
            </a:r>
          </a:p>
        </p:txBody>
      </p:sp>
    </p:spTree>
    <p:extLst>
      <p:ext uri="{BB962C8B-B14F-4D97-AF65-F5344CB8AC3E}">
        <p14:creationId xmlns:p14="http://schemas.microsoft.com/office/powerpoint/2010/main" val="16754897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Desert Of Sorrow And Sin_169_v3002">
            <a:extLst>
              <a:ext uri="{FF2B5EF4-FFF2-40B4-BE49-F238E27FC236}">
                <a16:creationId xmlns:a16="http://schemas.microsoft.com/office/drawing/2014/main" id="{4B899493-CEC1-92F9-9541-AD7DB721B1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65073C-5A8E-7837-3FDC-E909EE810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381584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Desert Of Sorrow And Sin_169_vC001">
            <a:extLst>
              <a:ext uri="{FF2B5EF4-FFF2-40B4-BE49-F238E27FC236}">
                <a16:creationId xmlns:a16="http://schemas.microsoft.com/office/drawing/2014/main" id="{10573CBF-7BC2-3049-FB34-5F999F8691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D99489-1E2A-AA05-92F9-07B3A2BE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916783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Desert Of Sorrow And Sin_169_vC002">
            <a:extLst>
              <a:ext uri="{FF2B5EF4-FFF2-40B4-BE49-F238E27FC236}">
                <a16:creationId xmlns:a16="http://schemas.microsoft.com/office/drawing/2014/main" id="{400B900C-AC0C-996B-D298-181C6D95B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33030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Desert Of Sorrow And Sin_169_v1001">
            <a:extLst>
              <a:ext uri="{FF2B5EF4-FFF2-40B4-BE49-F238E27FC236}">
                <a16:creationId xmlns:a16="http://schemas.microsoft.com/office/drawing/2014/main" id="{CC0A026E-C482-C262-64E7-223C53A277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In The Desert Of Sorrow And Sin</a:t>
            </a:r>
          </a:p>
        </p:txBody>
      </p:sp>
    </p:spTree>
    <p:extLst>
      <p:ext uri="{BB962C8B-B14F-4D97-AF65-F5344CB8AC3E}">
        <p14:creationId xmlns:p14="http://schemas.microsoft.com/office/powerpoint/2010/main" val="16983342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Desert Of Sorrow And Sin_169_v1002">
            <a:extLst>
              <a:ext uri="{FF2B5EF4-FFF2-40B4-BE49-F238E27FC236}">
                <a16:creationId xmlns:a16="http://schemas.microsoft.com/office/drawing/2014/main" id="{BDE75AAC-B7F1-9FF6-0405-8ACF623297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47D73A-8130-E8C7-0350-01EF1B458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373933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Desert Of Sorrow And Sin_169_vC001">
            <a:extLst>
              <a:ext uri="{FF2B5EF4-FFF2-40B4-BE49-F238E27FC236}">
                <a16:creationId xmlns:a16="http://schemas.microsoft.com/office/drawing/2014/main" id="{2FC2E691-83CC-8992-73F2-CB138601B6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1AEF33-209B-C062-7611-B52A0D722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827663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Desert Of Sorrow And Sin_169_vC002">
            <a:extLst>
              <a:ext uri="{FF2B5EF4-FFF2-40B4-BE49-F238E27FC236}">
                <a16:creationId xmlns:a16="http://schemas.microsoft.com/office/drawing/2014/main" id="{BFEC5040-C90E-5FEB-EA73-0F55D7A48B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7B00DF-5865-C2B6-1E31-91955F04D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961079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Desert Of Sorrow And Sin_169_v2001">
            <a:extLst>
              <a:ext uri="{FF2B5EF4-FFF2-40B4-BE49-F238E27FC236}">
                <a16:creationId xmlns:a16="http://schemas.microsoft.com/office/drawing/2014/main" id="{7CE72C9F-F177-365D-C923-60E7DA58F1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4D20AF-6565-2F3F-740F-7A9259372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In The Desert Of Sorrow And Sin</a:t>
            </a:r>
          </a:p>
        </p:txBody>
      </p:sp>
    </p:spTree>
    <p:extLst>
      <p:ext uri="{BB962C8B-B14F-4D97-AF65-F5344CB8AC3E}">
        <p14:creationId xmlns:p14="http://schemas.microsoft.com/office/powerpoint/2010/main" val="3159003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Desert Of Sorrow And Sin_169_v2002">
            <a:extLst>
              <a:ext uri="{FF2B5EF4-FFF2-40B4-BE49-F238E27FC236}">
                <a16:creationId xmlns:a16="http://schemas.microsoft.com/office/drawing/2014/main" id="{48E5EE26-9974-9577-6E10-55DDAC6D0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038F51-CFFD-E9FD-89B6-270C08772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856013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Desert Of Sorrow And Sin_169_vC001">
            <a:extLst>
              <a:ext uri="{FF2B5EF4-FFF2-40B4-BE49-F238E27FC236}">
                <a16:creationId xmlns:a16="http://schemas.microsoft.com/office/drawing/2014/main" id="{1DC3C7D3-A38D-1C1F-4EA3-D8F5AE31CE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64F44A-EC3D-8D27-7441-2EBA19A6B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1110209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Desert Of Sorrow And Sin_169_vC002">
            <a:extLst>
              <a:ext uri="{FF2B5EF4-FFF2-40B4-BE49-F238E27FC236}">
                <a16:creationId xmlns:a16="http://schemas.microsoft.com/office/drawing/2014/main" id="{BF1AACC1-2A27-0DA9-B8C4-53EFDE912E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9C1FD0-4EF4-7436-D9A4-8E460276B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277356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125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2025-03-20T23:48:01Z</dcterms:modified>
  <cp:category>PDHymns</cp:category>
</cp:coreProperties>
</file>