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That Home Of The Soul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9978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W. Gaines (1775-1859)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W. Gaines (1775-1859)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6D651-6EFE-681A-4774-342DB5F67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DDEAA4-B62D-D592-9B08-14B517B6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239488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4D0E6-43BA-543A-C746-912AB1B7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46F7CA-A22C-D3F2-FBF7-02B21A4E1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123986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3001">
            <a:extLst>
              <a:ext uri="{FF2B5EF4-FFF2-40B4-BE49-F238E27FC236}">
                <a16:creationId xmlns:a16="http://schemas.microsoft.com/office/drawing/2014/main" id="{EAF9154B-B463-1D2C-9851-729B98F83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3C6D96-52D0-47B7-1B37-AE8F8A1F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That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34678303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3002">
            <a:extLst>
              <a:ext uri="{FF2B5EF4-FFF2-40B4-BE49-F238E27FC236}">
                <a16:creationId xmlns:a16="http://schemas.microsoft.com/office/drawing/2014/main" id="{64407E04-6940-7A06-CAF3-A9903D8020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E938ED-9282-29CF-1A04-2DEDD40A0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88874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3003">
            <a:extLst>
              <a:ext uri="{FF2B5EF4-FFF2-40B4-BE49-F238E27FC236}">
                <a16:creationId xmlns:a16="http://schemas.microsoft.com/office/drawing/2014/main" id="{73632783-0490-831F-145D-A5335E8C4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AA665D-6719-FC27-5524-CA2D8B4B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214992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92A9B-0456-14D8-CD35-7BC3A8DC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2ABB51-17EC-43CF-8F70-A77F3AF6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93806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64F09-5896-F769-7C94-967437B2C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DE9192-90E0-1BE1-7431-B9A5D4A1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673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1001">
            <a:extLst>
              <a:ext uri="{FF2B5EF4-FFF2-40B4-BE49-F238E27FC236}">
                <a16:creationId xmlns:a16="http://schemas.microsoft.com/office/drawing/2014/main" id="{2AAFBB8D-F292-E158-7300-9B33AD607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That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2614328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1002">
            <a:extLst>
              <a:ext uri="{FF2B5EF4-FFF2-40B4-BE49-F238E27FC236}">
                <a16:creationId xmlns:a16="http://schemas.microsoft.com/office/drawing/2014/main" id="{D8052F3D-BA6C-67E9-E8F9-C6466B277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407880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1003">
            <a:extLst>
              <a:ext uri="{FF2B5EF4-FFF2-40B4-BE49-F238E27FC236}">
                <a16:creationId xmlns:a16="http://schemas.microsoft.com/office/drawing/2014/main" id="{97C50BB8-6217-0FCB-D5F4-5737E94E9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C8E299-C220-EF0B-F767-2A19D2CBF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624673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4273B-7D8C-6346-62F2-61F44962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CB47EF-9AF0-4BFF-1C14-20DA7D5A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743497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E90B7-69E8-009E-D013-302CD730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B03AAA-C9CD-8DD7-EEFA-ACF8C3E27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409074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2001">
            <a:extLst>
              <a:ext uri="{FF2B5EF4-FFF2-40B4-BE49-F238E27FC236}">
                <a16:creationId xmlns:a16="http://schemas.microsoft.com/office/drawing/2014/main" id="{A67A78E1-1090-2823-4B75-616F09DEC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E6087-0CFB-9739-AF7F-73053422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That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41632803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2002">
            <a:extLst>
              <a:ext uri="{FF2B5EF4-FFF2-40B4-BE49-F238E27FC236}">
                <a16:creationId xmlns:a16="http://schemas.microsoft.com/office/drawing/2014/main" id="{81E0F2BC-B53C-5830-7EB2-5A18BEECE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67B92C-D625-0C1C-10E5-FD278A59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020042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at Home Of The Soul_169_v2003">
            <a:extLst>
              <a:ext uri="{FF2B5EF4-FFF2-40B4-BE49-F238E27FC236}">
                <a16:creationId xmlns:a16="http://schemas.microsoft.com/office/drawing/2014/main" id="{E1536197-A786-9CDA-A295-94CA91930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8775E7-424D-9C2F-BC16-CF717EFF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43234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2025-03-15T02:51:01Z</dcterms:modified>
  <cp:category>PDHymns</cp:category>
</cp:coreProperties>
</file>