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In Memory Of The Savior's Love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WINCHESTER, OLD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29642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5152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Thomas Cotterill (1805)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Este’s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Psalter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(1592)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Memory Of The Saviors Love_169_v1001">
            <a:extLst>
              <a:ext uri="{FF2B5EF4-FFF2-40B4-BE49-F238E27FC236}">
                <a16:creationId xmlns:a16="http://schemas.microsoft.com/office/drawing/2014/main" id="{C85DA02B-A40F-147B-7691-BD58CA28513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In Memory Of The Savior's Love</a:t>
            </a:r>
          </a:p>
        </p:txBody>
      </p:sp>
    </p:spTree>
    <p:extLst>
      <p:ext uri="{BB962C8B-B14F-4D97-AF65-F5344CB8AC3E}">
        <p14:creationId xmlns:p14="http://schemas.microsoft.com/office/powerpoint/2010/main" val="35944476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Memory Of The Saviors Love_169_v2001">
            <a:extLst>
              <a:ext uri="{FF2B5EF4-FFF2-40B4-BE49-F238E27FC236}">
                <a16:creationId xmlns:a16="http://schemas.microsoft.com/office/drawing/2014/main" id="{EC80F1E4-898A-B79D-BFA6-74199F0DEB3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00DE747-EAEB-C095-7AC4-F3F0AE5D2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In Memory Of The Savior's Love</a:t>
            </a:r>
          </a:p>
        </p:txBody>
      </p:sp>
    </p:spTree>
    <p:extLst>
      <p:ext uri="{BB962C8B-B14F-4D97-AF65-F5344CB8AC3E}">
        <p14:creationId xmlns:p14="http://schemas.microsoft.com/office/powerpoint/2010/main" val="30487872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Memory Of The Saviors Love_169_v3001">
            <a:extLst>
              <a:ext uri="{FF2B5EF4-FFF2-40B4-BE49-F238E27FC236}">
                <a16:creationId xmlns:a16="http://schemas.microsoft.com/office/drawing/2014/main" id="{872EC63F-1E08-ED6B-17BE-CBBD7F3855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83239F-1788-59B2-3254-34B1D07AA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In Memory Of The Savior's Love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4B9BCA70-815D-5F9F-0341-8B2AB2224CF0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A8660E5A-9AB8-8C99-1E2E-26278E8AB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376A265D-5B07-3FCB-CB45-A0274E797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54238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</TotalTime>
  <Words>86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2025-04-01T23:59:22Z</dcterms:modified>
  <cp:category>PDHymns</cp:category>
</cp:coreProperties>
</file>