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Heavenly Love Abiding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SEASONS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7.6.7.6.D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92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0153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5103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Anna L. Waring (1850)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Felix Mendelssohn (1843)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Heavenly Love Abiding_169_v1001">
            <a:extLst>
              <a:ext uri="{FF2B5EF4-FFF2-40B4-BE49-F238E27FC236}">
                <a16:creationId xmlns:a16="http://schemas.microsoft.com/office/drawing/2014/main" id="{A521F7D3-4391-B9DD-739E-83B0C2024D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Heavenly Love Abiding</a:t>
            </a:r>
          </a:p>
        </p:txBody>
      </p:sp>
    </p:spTree>
    <p:extLst>
      <p:ext uri="{BB962C8B-B14F-4D97-AF65-F5344CB8AC3E}">
        <p14:creationId xmlns:p14="http://schemas.microsoft.com/office/powerpoint/2010/main" val="5669984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Heavenly Love Abiding_169_v1002">
            <a:extLst>
              <a:ext uri="{FF2B5EF4-FFF2-40B4-BE49-F238E27FC236}">
                <a16:creationId xmlns:a16="http://schemas.microsoft.com/office/drawing/2014/main" id="{36DF6968-986F-B39E-9505-E2FE7A2BD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992315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Heavenly Love Abiding_169_v2001">
            <a:extLst>
              <a:ext uri="{FF2B5EF4-FFF2-40B4-BE49-F238E27FC236}">
                <a16:creationId xmlns:a16="http://schemas.microsoft.com/office/drawing/2014/main" id="{269D1416-6218-8408-7386-E855CA0DC4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2C5DD4-0EC7-F2E5-E89F-6BD2D715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Heavenly Love Abiding</a:t>
            </a:r>
          </a:p>
        </p:txBody>
      </p:sp>
    </p:spTree>
    <p:extLst>
      <p:ext uri="{BB962C8B-B14F-4D97-AF65-F5344CB8AC3E}">
        <p14:creationId xmlns:p14="http://schemas.microsoft.com/office/powerpoint/2010/main" val="28363746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Heavenly Love Abiding_169_v2002">
            <a:extLst>
              <a:ext uri="{FF2B5EF4-FFF2-40B4-BE49-F238E27FC236}">
                <a16:creationId xmlns:a16="http://schemas.microsoft.com/office/drawing/2014/main" id="{27CABE7E-62B1-9368-168A-D39DC8256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69EDC9-4D07-E60B-587F-E1CBEC76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590224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Heavenly Love Abiding_169_v3001">
            <a:extLst>
              <a:ext uri="{FF2B5EF4-FFF2-40B4-BE49-F238E27FC236}">
                <a16:creationId xmlns:a16="http://schemas.microsoft.com/office/drawing/2014/main" id="{3AD85067-3F83-081E-413C-EEAA39239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7E7471-0958-701F-9F28-50D414C5C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Heavenly Love Abiding</a:t>
            </a:r>
          </a:p>
        </p:txBody>
      </p:sp>
    </p:spTree>
    <p:extLst>
      <p:ext uri="{BB962C8B-B14F-4D97-AF65-F5344CB8AC3E}">
        <p14:creationId xmlns:p14="http://schemas.microsoft.com/office/powerpoint/2010/main" val="21736683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Heavenly Love Abiding_169_v3002">
            <a:extLst>
              <a:ext uri="{FF2B5EF4-FFF2-40B4-BE49-F238E27FC236}">
                <a16:creationId xmlns:a16="http://schemas.microsoft.com/office/drawing/2014/main" id="{A514E353-65F7-DD37-FF39-A63358F2F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5BEF7A-F2C4-5B44-412B-01C7C7E4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6424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89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2025-03-14T22:40:54Z</dcterms:modified>
  <cp:category>PDHymns</cp:category>
</cp:coreProperties>
</file>