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03" r:id="rId1"/>
  </p:sldMasterIdLst>
  <p:sldIdLst>
    <p:sldId id="283" r:id="rId2"/>
    <p:sldId id="284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12192000" cy="6858000"/>
  <p:notesSz cx="6858000" cy="9144000"/>
  <p:defaultTextStyle>
    <a:defPPr>
      <a:defRPr lang="en-US"/>
    </a:defPPr>
    <a:lvl1pPr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1pPr>
    <a:lvl2pPr marL="4572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2pPr>
    <a:lvl3pPr marL="9144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3pPr>
    <a:lvl4pPr marL="13716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4pPr>
    <a:lvl5pPr marL="18288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2811" autoAdjust="0"/>
    <p:restoredTop sz="94660"/>
  </p:normalViewPr>
  <p:slideViewPr>
    <p:cSldViewPr snapToGrid="0" snapToObjects="1">
      <p:cViewPr varScale="1">
        <p:scale>
          <a:sx n="97" d="100"/>
          <a:sy n="97" d="100"/>
        </p:scale>
        <p:origin x="108" y="138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DC37A42-4778-04EA-AE93-89C041ECF5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B03F3E-7F74-485B-9F85-DD673446215E}" type="datetimeFigureOut">
              <a:rPr lang="en-US"/>
              <a:pPr>
                <a:defRPr/>
              </a:pPr>
              <a:t>4/1/2025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A325D0F-6660-3D41-A309-4BE1B22A26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04F1E3E-2A21-EE57-94AF-93C58F3620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8BC0CD-7625-47F3-B69B-9D4EF160C72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82979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09D808B-F3BD-810D-B98E-5A4B43D5DF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939FE9-3BEF-4467-871C-F585105CAA88}" type="datetimeFigureOut">
              <a:rPr lang="en-US"/>
              <a:pPr>
                <a:defRPr/>
              </a:pPr>
              <a:t>4/1/2025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35C3444-D4A5-1323-9AAB-94CFE99914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9C382BD-C0B9-F5BC-6C0C-DF104E25F3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5824D9-7442-469C-8EAA-F2AE025B527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24041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E6AEBE3-DAEC-270F-6A06-C1B65BFD49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9347DA-A17C-4BA2-8AC5-F43077E16C67}" type="datetimeFigureOut">
              <a:rPr lang="en-US"/>
              <a:pPr>
                <a:defRPr/>
              </a:pPr>
              <a:t>4/1/2025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E0E445A-D57A-3F1E-78BE-DA67685C0F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5B375DC-8F9D-0E00-57DD-4736735918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F780F9-7916-4969-8A54-CD9A16CC8E6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382023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301132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97D179B-95FB-6CD7-9D71-AB6A9A0D17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86D314-91D7-45A9-A7FA-AEA946A5A5EC}" type="datetimeFigureOut">
              <a:rPr lang="en-US"/>
              <a:pPr>
                <a:defRPr/>
              </a:pPr>
              <a:t>4/1/2025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761153B-3F0A-2359-979E-3A9CEF4BC1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461616F-4390-2E4D-D2AB-3104D35F0D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42445A-0D1D-4334-A0D6-E55D0C9C888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70458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FFAFCF7-4BC0-A6F4-AF8B-96A4212594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9219AD-9560-4E21-A088-8C370FA12595}" type="datetimeFigureOut">
              <a:rPr lang="en-US"/>
              <a:pPr>
                <a:defRPr/>
              </a:pPr>
              <a:t>4/1/2025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6C70556-4972-A661-4FDA-3FB3D091B6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77CD2C5-5090-D448-D348-A27955CADD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C2202B-AABC-4F9B-84DA-D750A3BC8B8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66911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C6BBC436-0D95-679F-249C-A36F22B68C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383FC3-2047-4994-A067-1E438EBAD113}" type="datetimeFigureOut">
              <a:rPr lang="en-US"/>
              <a:pPr>
                <a:defRPr/>
              </a:pPr>
              <a:t>4/1/2025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5151EA95-6CCA-FB16-7371-96AFAB282B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20E5A115-0D95-0543-1486-2C84A52189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269A40-B4EA-4840-99CD-0A4C4695C10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800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7991573C-B987-50DA-9664-5D2123B4C6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565A4F-8B8B-4C90-8C88-52FF05BC2161}" type="datetimeFigureOut">
              <a:rPr lang="en-US"/>
              <a:pPr>
                <a:defRPr/>
              </a:pPr>
              <a:t>4/1/2025</a:t>
            </a:fld>
            <a:endParaRPr lang="en-US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7298E3AD-371A-13C1-EE09-1A4789ADE8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7B354184-F2CA-3E3D-415A-91C6311BCC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5F79D3-69EE-4168-9630-C8767857234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0491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E2A7C3C8-1087-8DB4-7748-B983812A2B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C90ABB-B281-4A49-AB6C-F22201CB91BF}" type="datetimeFigureOut">
              <a:rPr lang="en-US"/>
              <a:pPr>
                <a:defRPr/>
              </a:pPr>
              <a:t>4/1/2025</a:t>
            </a:fld>
            <a:endParaRPr lang="en-US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D432EB02-54FB-65DC-8726-2908FDC798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7E2DF702-25E5-EF00-5F61-5F3D24EF9F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986CBF-1CD3-4A15-BAE9-F09DBFF8521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95626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04E8A779-5AD2-3A37-365D-4B8C12ED84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AE8E07-4BF2-4898-95DE-0BD3C6ED0D3C}" type="datetimeFigureOut">
              <a:rPr lang="en-US"/>
              <a:pPr>
                <a:defRPr/>
              </a:pPr>
              <a:t>4/1/2025</a:t>
            </a:fld>
            <a:endParaRPr lang="en-US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E9DEC3C9-8AC4-55F7-755F-D0B67C33D4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04151F29-64D7-CDDC-9339-941C604601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6287F1-1837-4C14-B73E-DDB1E3AC32B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16394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95143F99-627B-C7F0-ECEE-22CA75CAB7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5353FF-E621-472D-ACA0-C9CE7DD9AB82}" type="datetimeFigureOut">
              <a:rPr lang="en-US"/>
              <a:pPr>
                <a:defRPr/>
              </a:pPr>
              <a:t>4/1/2025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F974F302-8E21-90D6-4DA7-64EC35B153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C22E5E65-ACE1-7A46-6EEA-2215AFF641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843473-1DE0-4477-B108-3676C0E16B4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83488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C8BFF772-AC19-0ECC-5481-2BEAB5C535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346A00-BBEE-4CB0-B1C1-09444867BF93}" type="datetimeFigureOut">
              <a:rPr lang="en-US"/>
              <a:pPr>
                <a:defRPr/>
              </a:pPr>
              <a:t>4/1/2025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946E4651-AEF4-E0F0-FD11-9E18F8E57E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43BEDDB4-FEF2-72A2-2468-FDE819B8A0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C58B7F-7930-40A4-9049-605E9F0394D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3310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>
            <a:extLst>
              <a:ext uri="{FF2B5EF4-FFF2-40B4-BE49-F238E27FC236}">
                <a16:creationId xmlns:a16="http://schemas.microsoft.com/office/drawing/2014/main" id="{7541FFEC-CC7B-0CE2-6A10-E3D3DE0774D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Text Placeholder 2">
            <a:extLst>
              <a:ext uri="{FF2B5EF4-FFF2-40B4-BE49-F238E27FC236}">
                <a16:creationId xmlns:a16="http://schemas.microsoft.com/office/drawing/2014/main" id="{CF18DD4D-F61C-EAD5-7182-B0B620F9FC3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F82F4CE-0B76-4CAC-244A-9F400B51369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131A26D5-FDDD-48C9-9F16-712AE0E53FDC}" type="datetimeFigureOut">
              <a:rPr lang="en-US"/>
              <a:pPr>
                <a:defRPr/>
              </a:pPr>
              <a:t>4/1/2025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1990E3E-BEB5-7427-E8C6-9A8EB586DBD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3B39EC3-85E2-4AF8-D720-2B67C351A4C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FF661FDF-CF6F-4093-B504-D5B2C3906EE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30" r:id="rId1"/>
    <p:sldLayoutId id="2147483931" r:id="rId2"/>
    <p:sldLayoutId id="2147483932" r:id="rId3"/>
    <p:sldLayoutId id="2147483933" r:id="rId4"/>
    <p:sldLayoutId id="2147483934" r:id="rId5"/>
    <p:sldLayoutId id="2147483935" r:id="rId6"/>
    <p:sldLayoutId id="2147483936" r:id="rId7"/>
    <p:sldLayoutId id="2147483937" r:id="rId8"/>
    <p:sldLayoutId id="2147483938" r:id="rId9"/>
    <p:sldLayoutId id="2147483939" r:id="rId10"/>
    <p:sldLayoutId id="2147483940" r:id="rId11"/>
    <p:sldLayoutId id="2147483941" r:id="rId12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extBox 6">
            <a:extLst>
              <a:ext uri="{FF2B5EF4-FFF2-40B4-BE49-F238E27FC236}">
                <a16:creationId xmlns:a16="http://schemas.microsoft.com/office/drawing/2014/main" id="{4AF701F2-CB33-1924-6A74-47238EC3BF9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0" y="392113"/>
            <a:ext cx="9144000" cy="16927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4000" b="1" dirty="0">
                <a:solidFill>
                  <a:srgbClr val="FFFFFF"/>
                </a:solidFill>
                <a:latin typeface="Lucida Sans" panose="020B0602030504020204" pitchFamily="34" charset="0"/>
              </a:rPr>
              <a:t>Immortal, Invisible, God Only Wise</a:t>
            </a: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3200" b="1" i="1" dirty="0">
                <a:solidFill>
                  <a:srgbClr val="FFFFFF"/>
                </a:solidFill>
                <a:latin typeface="Lucida Sans" panose="020B0602030504020204" pitchFamily="34" charset="0"/>
              </a:rPr>
              <a:t>ST. DENIO</a:t>
            </a: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3200" b="1" i="1" dirty="0">
                <a:solidFill>
                  <a:srgbClr val="FFFFFF"/>
                </a:solidFill>
                <a:latin typeface="Lucida Sans" panose="020B0602030504020204" pitchFamily="34" charset="0"/>
              </a:rPr>
              <a:t>11.11.11.11</a:t>
            </a:r>
          </a:p>
        </p:txBody>
      </p:sp>
      <p:sp>
        <p:nvSpPr>
          <p:cNvPr id="3075" name="TextBox 11">
            <a:extLst>
              <a:ext uri="{FF2B5EF4-FFF2-40B4-BE49-F238E27FC236}">
                <a16:creationId xmlns:a16="http://schemas.microsoft.com/office/drawing/2014/main" id="{C449BAB9-7B4A-E6B3-AA1F-86E38192045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5600" y="4902200"/>
            <a:ext cx="1774845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rgbClr val="FFFFFF"/>
                </a:solidFill>
                <a:latin typeface="Lucida Sans" panose="020B0602030504020204" pitchFamily="34" charset="0"/>
              </a:rPr>
              <a:t>3/4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en-US" sz="2400" dirty="0">
                <a:solidFill>
                  <a:srgbClr val="FFFFFF"/>
                </a:solidFill>
                <a:latin typeface="Lucida Sans" panose="020B0602030504020204" pitchFamily="34" charset="0"/>
              </a:rPr>
              <a:t>A</a:t>
            </a:r>
            <a:r>
              <a:rPr lang="en-US" altLang="en-US" sz="2400" i="1" baseline="30000" dirty="0">
                <a:solidFill>
                  <a:srgbClr val="FFFFFF"/>
                </a:solidFill>
                <a:latin typeface="Lucida Sans" panose="020B0602030504020204" pitchFamily="34" charset="0"/>
              </a:rPr>
              <a:t>b</a:t>
            </a:r>
            <a:r>
              <a:rPr lang="en-US" altLang="en-US" sz="2400" dirty="0">
                <a:solidFill>
                  <a:srgbClr val="FFFFFF"/>
                </a:solidFill>
                <a:latin typeface="Lucida Sans" panose="020B0602030504020204" pitchFamily="34" charset="0"/>
              </a:rPr>
              <a:t>/A</a:t>
            </a:r>
            <a:r>
              <a:rPr lang="en-US" altLang="en-US" sz="2400" i="1" baseline="30000" dirty="0">
                <a:solidFill>
                  <a:srgbClr val="FFFFFF"/>
                </a:solidFill>
                <a:latin typeface="Lucida Sans" panose="020B0602030504020204" pitchFamily="34" charset="0"/>
              </a:rPr>
              <a:t>b</a:t>
            </a:r>
            <a:r>
              <a:rPr lang="en-US" altLang="en-US" sz="2400" dirty="0">
                <a:solidFill>
                  <a:srgbClr val="FFFFFF"/>
                </a:solidFill>
                <a:latin typeface="Lucida Sans" panose="020B0602030504020204" pitchFamily="34" charset="0"/>
              </a:rPr>
              <a:t> - DO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en-US" altLang="en-US" sz="2400" dirty="0">
              <a:solidFill>
                <a:srgbClr val="FFFFFF"/>
              </a:solidFill>
              <a:latin typeface="Lucida Sans" panose="020B0602030504020204" pitchFamily="34" charset="0"/>
            </a:endParaRP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en-US" sz="2400" dirty="0">
                <a:solidFill>
                  <a:srgbClr val="FFFFFF"/>
                </a:solidFill>
                <a:latin typeface="Lucida Sans" panose="020B0602030504020204" pitchFamily="34" charset="0"/>
              </a:rPr>
              <a:t>Verses: 4</a:t>
            </a:r>
          </a:p>
        </p:txBody>
      </p:sp>
      <p:graphicFrame>
        <p:nvGraphicFramePr>
          <p:cNvPr id="4114" name="Group 18">
            <a:extLst>
              <a:ext uri="{FF2B5EF4-FFF2-40B4-BE49-F238E27FC236}">
                <a16:creationId xmlns:a16="http://schemas.microsoft.com/office/drawing/2014/main" id="{EEF7E278-5F55-DADF-548D-0988C62F56D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37368134"/>
              </p:ext>
            </p:extLst>
          </p:nvPr>
        </p:nvGraphicFramePr>
        <p:xfrm>
          <a:off x="10225088" y="4902200"/>
          <a:ext cx="1544637" cy="1096964"/>
        </p:xfrm>
        <a:graphic>
          <a:graphicData uri="http://schemas.openxmlformats.org/drawingml/2006/table">
            <a:tbl>
              <a:tblPr/>
              <a:tblGrid>
                <a:gridCol w="10763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6831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74241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Lucida Sans" panose="020B0602030504020204" pitchFamily="34" charset="0"/>
                          <a:cs typeface="Arial" panose="020B0604020202020204" pitchFamily="34" charset="0"/>
                        </a:rPr>
                        <a:t>Lead - 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Lucida Sans" panose="020B0602030504020204" pitchFamily="34" charset="0"/>
                          <a:cs typeface="Arial" panose="020B0604020202020204" pitchFamily="34" charset="0"/>
                        </a:rPr>
                        <a:t> DO 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74241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7F7F7F"/>
                          </a:solidFill>
                          <a:effectLst/>
                          <a:latin typeface="Lucida Sans" panose="020B0602030504020204" pitchFamily="34" charset="0"/>
                          <a:cs typeface="Arial" panose="020B0604020202020204" pitchFamily="34" charset="0"/>
                        </a:rPr>
                        <a:t>Alto - 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7F7F7F"/>
                          </a:solidFill>
                          <a:effectLst/>
                          <a:latin typeface="Lucida Sans" panose="020B0602030504020204" pitchFamily="34" charset="0"/>
                          <a:cs typeface="Arial" panose="020B0604020202020204" pitchFamily="34" charset="0"/>
                        </a:rPr>
                        <a:t> SOL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74241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7F7F7F"/>
                          </a:solidFill>
                          <a:effectLst/>
                          <a:latin typeface="Lucida Sans" panose="020B0602030504020204" pitchFamily="34" charset="0"/>
                          <a:cs typeface="Arial" panose="020B0604020202020204" pitchFamily="34" charset="0"/>
                        </a:rPr>
                        <a:t>Tenor - 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7F7F7F"/>
                          </a:solidFill>
                          <a:effectLst/>
                          <a:latin typeface="Lucida Sans" panose="020B0602030504020204" pitchFamily="34" charset="0"/>
                          <a:cs typeface="Arial" panose="020B0604020202020204" pitchFamily="34" charset="0"/>
                        </a:rPr>
                        <a:t> MI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74241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7F7F7F"/>
                          </a:solidFill>
                          <a:effectLst/>
                          <a:latin typeface="Lucida Sans" panose="020B0602030504020204" pitchFamily="34" charset="0"/>
                          <a:cs typeface="Arial" panose="020B0604020202020204" pitchFamily="34" charset="0"/>
                        </a:rPr>
                        <a:t>Bass - 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7F7F7F"/>
                          </a:solidFill>
                          <a:effectLst/>
                          <a:latin typeface="Lucida Sans" panose="020B0602030504020204" pitchFamily="34" charset="0"/>
                          <a:cs typeface="Arial" panose="020B0604020202020204" pitchFamily="34" charset="0"/>
                        </a:rPr>
                        <a:t> DO 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4109" name="TextBox 8">
            <a:extLst>
              <a:ext uri="{FF2B5EF4-FFF2-40B4-BE49-F238E27FC236}">
                <a16:creationId xmlns:a16="http://schemas.microsoft.com/office/drawing/2014/main" id="{466F634D-A112-1669-187B-C1DE23957DE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669588" y="6611938"/>
            <a:ext cx="1120775" cy="254000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 defTabSz="4572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4572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4572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4572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4572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fontAlgn="auto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FontTx/>
              <a:buNone/>
              <a:defRPr/>
            </a:pPr>
            <a:r>
              <a:rPr lang="en-US" altLang="en-US" sz="1050" i="1">
                <a:solidFill>
                  <a:srgbClr val="7F7F7F"/>
                </a:solidFill>
                <a:latin typeface="Lucida Sans" panose="020B0602030504020204" pitchFamily="34" charset="0"/>
              </a:rPr>
              <a:t>PDHymns.com</a:t>
            </a:r>
          </a:p>
        </p:txBody>
      </p:sp>
      <p:graphicFrame>
        <p:nvGraphicFramePr>
          <p:cNvPr id="7" name="Table 7">
            <a:extLst>
              <a:ext uri="{FF2B5EF4-FFF2-40B4-BE49-F238E27FC236}">
                <a16:creationId xmlns:a16="http://schemas.microsoft.com/office/drawing/2014/main" id="{7DE35010-82D8-BC16-6DBF-71FA830EE81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54530966"/>
              </p:ext>
            </p:extLst>
          </p:nvPr>
        </p:nvGraphicFramePr>
        <p:xfrm>
          <a:off x="455613" y="3203575"/>
          <a:ext cx="9144000" cy="148431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96581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17818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1078">
                <a:tc>
                  <a:txBody>
                    <a:bodyPr/>
                    <a:lstStyle/>
                    <a:p>
                      <a:r>
                        <a:rPr lang="en-US" sz="2000" b="1" dirty="0">
                          <a:solidFill>
                            <a:schemeClr val="bg1"/>
                          </a:solidFill>
                          <a:latin typeface="Lucida Sans" panose="020B0602030504020204" pitchFamily="34" charset="0"/>
                        </a:rPr>
                        <a:t>Words: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nl-NL" alt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Lucida Sans" panose="020B0602030504020204" pitchFamily="34" charset="0"/>
                          <a:cs typeface="Arial" panose="020B0604020202020204" pitchFamily="34" charset="0"/>
                        </a:rPr>
                        <a:t>Walter Chalmers Smith (1867)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1078">
                <a:tc>
                  <a:txBody>
                    <a:bodyPr/>
                    <a:lstStyle/>
                    <a:p>
                      <a:r>
                        <a:rPr lang="en-US" sz="2000" b="1" dirty="0">
                          <a:solidFill>
                            <a:schemeClr val="bg1"/>
                          </a:solidFill>
                          <a:latin typeface="Lucida Sans" panose="020B0602030504020204" pitchFamily="34" charset="0"/>
                        </a:rPr>
                        <a:t>Music: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dirty="0">
                          <a:solidFill>
                            <a:schemeClr val="bg1"/>
                          </a:solidFill>
                          <a:latin typeface="Lucida Sans" panose="020B0602030504020204" pitchFamily="34" charset="0"/>
                        </a:rPr>
                        <a:t>Robert’s </a:t>
                      </a:r>
                      <a:r>
                        <a:rPr lang="en-US" sz="2000" b="1" i="1" dirty="0" err="1">
                          <a:solidFill>
                            <a:schemeClr val="bg1"/>
                          </a:solidFill>
                          <a:latin typeface="Lucida Sans" panose="020B0602030504020204" pitchFamily="34" charset="0"/>
                        </a:rPr>
                        <a:t>Caniadau</a:t>
                      </a:r>
                      <a:r>
                        <a:rPr lang="en-US" sz="2000" b="1" i="1" dirty="0">
                          <a:solidFill>
                            <a:schemeClr val="bg1"/>
                          </a:solidFill>
                          <a:latin typeface="Lucida Sans" panose="020B0602030504020204" pitchFamily="34" charset="0"/>
                        </a:rPr>
                        <a:t> y </a:t>
                      </a:r>
                      <a:r>
                        <a:rPr lang="en-US" sz="2000" b="1" i="1" dirty="0" err="1">
                          <a:solidFill>
                            <a:schemeClr val="bg1"/>
                          </a:solidFill>
                          <a:latin typeface="Lucida Sans" panose="020B0602030504020204" pitchFamily="34" charset="0"/>
                        </a:rPr>
                        <a:t>Cyssegr</a:t>
                      </a:r>
                      <a:r>
                        <a:rPr lang="en-US" sz="2000" b="1" i="1" dirty="0">
                          <a:solidFill>
                            <a:schemeClr val="bg1"/>
                          </a:solidFill>
                          <a:latin typeface="Lucida Sans" panose="020B0602030504020204" pitchFamily="34" charset="0"/>
                        </a:rPr>
                        <a:t> </a:t>
                      </a:r>
                      <a:r>
                        <a:rPr lang="en-US" sz="2000" b="1" dirty="0">
                          <a:solidFill>
                            <a:schemeClr val="bg1"/>
                          </a:solidFill>
                          <a:latin typeface="Lucida Sans" panose="020B0602030504020204" pitchFamily="34" charset="0"/>
                        </a:rPr>
                        <a:t>(1839)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1078">
                <a:tc>
                  <a:txBody>
                    <a:bodyPr/>
                    <a:lstStyle/>
                    <a:p>
                      <a:endParaRPr lang="en-US" sz="1800" b="1" dirty="0">
                        <a:solidFill>
                          <a:schemeClr val="bg1"/>
                        </a:solidFill>
                        <a:latin typeface="Lucida Sans" panose="020B0602030504020204" pitchFamily="34" charset="0"/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 b="1" dirty="0">
                        <a:solidFill>
                          <a:schemeClr val="bg1"/>
                        </a:solidFill>
                        <a:latin typeface="Lucida Sans" panose="020B0602030504020204" pitchFamily="34" charset="0"/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1078">
                <a:tc>
                  <a:txBody>
                    <a:bodyPr/>
                    <a:lstStyle/>
                    <a:p>
                      <a:endParaRPr lang="en-US" sz="1800" b="1" dirty="0">
                        <a:solidFill>
                          <a:schemeClr val="bg1"/>
                        </a:solidFill>
                        <a:latin typeface="Lucida Sans" panose="020B0602030504020204" pitchFamily="34" charset="0"/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 b="1" dirty="0">
                        <a:solidFill>
                          <a:schemeClr val="bg1"/>
                        </a:solidFill>
                        <a:latin typeface="Lucida Sans" panose="020B0602030504020204" pitchFamily="34" charset="0"/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3" name="Rectangle 2">
            <a:extLst>
              <a:ext uri="{FF2B5EF4-FFF2-40B4-BE49-F238E27FC236}">
                <a16:creationId xmlns:a16="http://schemas.microsoft.com/office/drawing/2014/main" id="{564BDE28-6942-E7C1-0A06-AE83411B4096}"/>
              </a:ext>
            </a:extLst>
          </p:cNvPr>
          <p:cNvSpPr/>
          <p:nvPr/>
        </p:nvSpPr>
        <p:spPr>
          <a:xfrm>
            <a:off x="5376863" y="2443163"/>
            <a:ext cx="1438275" cy="58261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4000" dirty="0">
              <a:latin typeface="Lucida Sans" panose="020B0602030504020204" pitchFamily="34" charset="0"/>
            </a:endParaRPr>
          </a:p>
        </p:txBody>
      </p:sp>
    </p:spTree>
  </p:cSld>
  <p:clrMapOvr>
    <a:masterClrMapping/>
  </p:clrMapOvr>
  <p:transition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Immortal Invisible God Only Wise_169_arr1_v1001">
            <a:extLst>
              <a:ext uri="{FF2B5EF4-FFF2-40B4-BE49-F238E27FC236}">
                <a16:creationId xmlns:a16="http://schemas.microsoft.com/office/drawing/2014/main" id="{81F5B6CD-16BF-4A4F-DA55-C62CB2AD5034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8" y="0"/>
            <a:ext cx="12161837" cy="6858000"/>
          </a:xfrm>
          <a:prstGeom prst="rect">
            <a:avLst/>
          </a:prstGeom>
        </p:spPr>
      </p:pic>
      <p:sp>
        <p:nvSpPr>
          <p:cNvPr id="4098" name="Text Box 5">
            <a:extLst>
              <a:ext uri="{FF2B5EF4-FFF2-40B4-BE49-F238E27FC236}">
                <a16:creationId xmlns:a16="http://schemas.microsoft.com/office/drawing/2014/main" id="{897C2684-5A8B-4B0F-0E52-9CB2B63A18D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84225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1 ~ Immortal, Invisible, God Only Wise</a:t>
            </a:r>
          </a:p>
        </p:txBody>
      </p:sp>
    </p:spTree>
    <p:extLst>
      <p:ext uri="{BB962C8B-B14F-4D97-AF65-F5344CB8AC3E}">
        <p14:creationId xmlns:p14="http://schemas.microsoft.com/office/powerpoint/2010/main" val="4247642863"/>
      </p:ext>
    </p:extLst>
  </p:cSld>
  <p:clrMapOvr>
    <a:masterClrMapping/>
  </p:clrMapOvr>
  <p:transition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Immortal Invisible God Only Wise_169_arr1_v1002">
            <a:extLst>
              <a:ext uri="{FF2B5EF4-FFF2-40B4-BE49-F238E27FC236}">
                <a16:creationId xmlns:a16="http://schemas.microsoft.com/office/drawing/2014/main" id="{78D1339A-91AE-95F0-7326-7BA29610FBC7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8" y="0"/>
            <a:ext cx="12161837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66775C06-7C30-8B72-1A4D-2B81B06DAA5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15962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>
                <a:latin typeface="Lucida Sans" panose="020B0602030504020204" pitchFamily="34" charset="0"/>
              </a:rPr>
              <a:t>vs. 1</a:t>
            </a:r>
          </a:p>
        </p:txBody>
      </p:sp>
    </p:spTree>
    <p:extLst>
      <p:ext uri="{BB962C8B-B14F-4D97-AF65-F5344CB8AC3E}">
        <p14:creationId xmlns:p14="http://schemas.microsoft.com/office/powerpoint/2010/main" val="2439296407"/>
      </p:ext>
    </p:extLst>
  </p:cSld>
  <p:clrMapOvr>
    <a:masterClrMapping/>
  </p:clrMapOvr>
  <p:transition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Immortal Invisible God Only Wise_169_arr1_v2001">
            <a:extLst>
              <a:ext uri="{FF2B5EF4-FFF2-40B4-BE49-F238E27FC236}">
                <a16:creationId xmlns:a16="http://schemas.microsoft.com/office/drawing/2014/main" id="{784BC7CA-7996-7768-E622-BB20196D9A50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8" y="0"/>
            <a:ext cx="12161837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96E3A5FB-4FDB-7CBB-25A3-D3845B818F4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84225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2 ~ Immortal, Invisible, God Only Wise</a:t>
            </a:r>
          </a:p>
        </p:txBody>
      </p:sp>
    </p:spTree>
    <p:extLst>
      <p:ext uri="{BB962C8B-B14F-4D97-AF65-F5344CB8AC3E}">
        <p14:creationId xmlns:p14="http://schemas.microsoft.com/office/powerpoint/2010/main" val="890746543"/>
      </p:ext>
    </p:extLst>
  </p:cSld>
  <p:clrMapOvr>
    <a:masterClrMapping/>
  </p:clrMapOvr>
  <p:transition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Immortal Invisible God Only Wise_169_arr1_v2002">
            <a:extLst>
              <a:ext uri="{FF2B5EF4-FFF2-40B4-BE49-F238E27FC236}">
                <a16:creationId xmlns:a16="http://schemas.microsoft.com/office/drawing/2014/main" id="{1F5DDE90-BCC3-27DC-B0FF-3E6101906EEE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8" y="0"/>
            <a:ext cx="12161837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2EFA2C28-8D87-E61E-69AE-FCD3D7641B9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15962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2</a:t>
            </a:r>
          </a:p>
        </p:txBody>
      </p:sp>
    </p:spTree>
    <p:extLst>
      <p:ext uri="{BB962C8B-B14F-4D97-AF65-F5344CB8AC3E}">
        <p14:creationId xmlns:p14="http://schemas.microsoft.com/office/powerpoint/2010/main" val="191338533"/>
      </p:ext>
    </p:extLst>
  </p:cSld>
  <p:clrMapOvr>
    <a:masterClrMapping/>
  </p:clrMapOvr>
  <p:transition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Immortal Invisible God Only Wise_169_arr1_v3001">
            <a:extLst>
              <a:ext uri="{FF2B5EF4-FFF2-40B4-BE49-F238E27FC236}">
                <a16:creationId xmlns:a16="http://schemas.microsoft.com/office/drawing/2014/main" id="{5667BE14-BBA5-83C9-155B-BE158782E62D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8" y="0"/>
            <a:ext cx="12161837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093816B1-A511-9D0D-7399-08A68851439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84225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3 ~ Immortal, Invisible, God Only Wise</a:t>
            </a:r>
          </a:p>
        </p:txBody>
      </p:sp>
    </p:spTree>
    <p:extLst>
      <p:ext uri="{BB962C8B-B14F-4D97-AF65-F5344CB8AC3E}">
        <p14:creationId xmlns:p14="http://schemas.microsoft.com/office/powerpoint/2010/main" val="3940502512"/>
      </p:ext>
    </p:extLst>
  </p:cSld>
  <p:clrMapOvr>
    <a:masterClrMapping/>
  </p:clrMapOvr>
  <p:transition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Immortal Invisible God Only Wise_169_arr1_v3002">
            <a:extLst>
              <a:ext uri="{FF2B5EF4-FFF2-40B4-BE49-F238E27FC236}">
                <a16:creationId xmlns:a16="http://schemas.microsoft.com/office/drawing/2014/main" id="{D0E97541-1275-6189-31F1-98F3DEA90594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8" y="0"/>
            <a:ext cx="12161837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B95BA259-D5C9-7848-00D0-026B8F5CC6A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15962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3</a:t>
            </a:r>
          </a:p>
        </p:txBody>
      </p:sp>
    </p:spTree>
    <p:extLst>
      <p:ext uri="{BB962C8B-B14F-4D97-AF65-F5344CB8AC3E}">
        <p14:creationId xmlns:p14="http://schemas.microsoft.com/office/powerpoint/2010/main" val="2804326436"/>
      </p:ext>
    </p:extLst>
  </p:cSld>
  <p:clrMapOvr>
    <a:masterClrMapping/>
  </p:clrMapOvr>
  <p:transition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Immortal Invisible God Only Wise_169_arr1_v4001">
            <a:extLst>
              <a:ext uri="{FF2B5EF4-FFF2-40B4-BE49-F238E27FC236}">
                <a16:creationId xmlns:a16="http://schemas.microsoft.com/office/drawing/2014/main" id="{5E8B221B-A170-CAB0-87F4-C52C221E9ED1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8" y="0"/>
            <a:ext cx="12161837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7383F1D5-B6F2-9C47-E380-98083EF4FBE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84225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4 ~ Immortal, Invisible, God Only Wise</a:t>
            </a:r>
          </a:p>
        </p:txBody>
      </p:sp>
    </p:spTree>
    <p:extLst>
      <p:ext uri="{BB962C8B-B14F-4D97-AF65-F5344CB8AC3E}">
        <p14:creationId xmlns:p14="http://schemas.microsoft.com/office/powerpoint/2010/main" val="1991975843"/>
      </p:ext>
    </p:extLst>
  </p:cSld>
  <p:clrMapOvr>
    <a:masterClrMapping/>
  </p:clrMapOvr>
  <p:transition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Immortal Invisible God Only Wise_169_arr1_v4002">
            <a:extLst>
              <a:ext uri="{FF2B5EF4-FFF2-40B4-BE49-F238E27FC236}">
                <a16:creationId xmlns:a16="http://schemas.microsoft.com/office/drawing/2014/main" id="{FC640B13-8C05-BB47-B7E1-D8A2B362AA95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8" y="0"/>
            <a:ext cx="12161837" cy="6858000"/>
          </a:xfrm>
          <a:prstGeom prst="rect">
            <a:avLst/>
          </a:prstGeom>
        </p:spPr>
      </p:pic>
      <p:grpSp>
        <p:nvGrpSpPr>
          <p:cNvPr id="4100" name="Group 1">
            <a:extLst>
              <a:ext uri="{FF2B5EF4-FFF2-40B4-BE49-F238E27FC236}">
                <a16:creationId xmlns:a16="http://schemas.microsoft.com/office/drawing/2014/main" id="{0BC41990-1105-6DD9-6A31-45205D2CFD15}"/>
              </a:ext>
            </a:extLst>
          </p:cNvPr>
          <p:cNvGrpSpPr>
            <a:grpSpLocks/>
          </p:cNvGrpSpPr>
          <p:nvPr/>
        </p:nvGrpSpPr>
        <p:grpSpPr bwMode="auto">
          <a:xfrm>
            <a:off x="10512425" y="6519863"/>
            <a:ext cx="1679575" cy="338137"/>
            <a:chOff x="4481289" y="1629107"/>
            <a:chExt cx="1678986" cy="338554"/>
          </a:xfrm>
        </p:grpSpPr>
        <p:sp>
          <p:nvSpPr>
            <p:cNvPr id="4101" name="TextBox 2">
              <a:extLst>
                <a:ext uri="{FF2B5EF4-FFF2-40B4-BE49-F238E27FC236}">
                  <a16:creationId xmlns:a16="http://schemas.microsoft.com/office/drawing/2014/main" id="{186571D1-F9BE-E240-B238-AC2CCC924B2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558828" y="1629107"/>
              <a:ext cx="601447" cy="338554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US" altLang="en-US" sz="1600">
                  <a:solidFill>
                    <a:schemeClr val="bg1"/>
                  </a:solidFill>
                  <a:latin typeface="Lucida Sans" panose="020B0602030504020204" pitchFamily="34" charset="0"/>
                </a:rPr>
                <a:t>END</a:t>
              </a:r>
            </a:p>
          </p:txBody>
        </p:sp>
        <p:sp>
          <p:nvSpPr>
            <p:cNvPr id="4102" name="TextBox 4">
              <a:extLst>
                <a:ext uri="{FF2B5EF4-FFF2-40B4-BE49-F238E27FC236}">
                  <a16:creationId xmlns:a16="http://schemas.microsoft.com/office/drawing/2014/main" id="{58CA58BE-0C55-6769-93E6-04F7E464E7F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481289" y="1721296"/>
              <a:ext cx="1077534" cy="2463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US" altLang="en-US" sz="1000" i="1">
                  <a:latin typeface="Lucida Sans" panose="020B0602030504020204" pitchFamily="34" charset="0"/>
                </a:rPr>
                <a:t>PDHymns.com</a:t>
              </a:r>
            </a:p>
          </p:txBody>
        </p:sp>
      </p:grpSp>
      <p:sp>
        <p:nvSpPr>
          <p:cNvPr id="2" name="Text Box 5">
            <a:extLst>
              <a:ext uri="{FF2B5EF4-FFF2-40B4-BE49-F238E27FC236}">
                <a16:creationId xmlns:a16="http://schemas.microsoft.com/office/drawing/2014/main" id="{56EF2010-CEEE-D0B2-9023-37BC4082DA2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15962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4</a:t>
            </a:r>
          </a:p>
        </p:txBody>
      </p:sp>
    </p:spTree>
    <p:extLst>
      <p:ext uri="{BB962C8B-B14F-4D97-AF65-F5344CB8AC3E}">
        <p14:creationId xmlns:p14="http://schemas.microsoft.com/office/powerpoint/2010/main" val="2215293177"/>
      </p:ext>
    </p:extLst>
  </p:cSld>
  <p:clrMapOvr>
    <a:masterClrMapping/>
  </p:clrMapOvr>
  <p:transition>
    <p:fade/>
  </p:transition>
</p:sld>
</file>

<file path=ppt/theme/theme1.xml><?xml version="1.0" encoding="utf-8"?>
<a:theme xmlns:a="http://schemas.openxmlformats.org/drawingml/2006/main" name="Office 2013 - 2022 Theme">
  <a:themeElements>
    <a:clrScheme name="Office 2013 - 2022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2013 - 2022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2013 - 2022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2013 - 2022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2013 - 2022 Theme</Template>
  <TotalTime>113</TotalTime>
  <Words>116</Words>
  <Application>Microsoft Office PowerPoint</Application>
  <PresentationFormat>Widescreen</PresentationFormat>
  <Paragraphs>30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4" baseType="lpstr">
      <vt:lpstr>Arial</vt:lpstr>
      <vt:lpstr>Calibri</vt:lpstr>
      <vt:lpstr>Calibri Light</vt:lpstr>
      <vt:lpstr>Lucida Sans</vt:lpstr>
      <vt:lpstr>Office 2013 - 2022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Home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PDHymns</dc:title>
  <dc:subject>PDHymns</dc:subject>
  <dc:creator>PDHymns</dc:creator>
  <cp:keywords>PDHymns</cp:keywords>
  <dc:description>PDHymns</dc:description>
  <cp:lastModifiedBy>Noel Chumbley</cp:lastModifiedBy>
  <cp:revision>42</cp:revision>
  <dcterms:created xsi:type="dcterms:W3CDTF">2013-12-23T05:43:46Z</dcterms:created>
  <dcterms:modified xsi:type="dcterms:W3CDTF">2025-04-01T23:35:29Z</dcterms:modified>
  <cp:category>PDHymns</cp:category>
</cp:coreProperties>
</file>