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I'm Not Ashamed To Own My Lord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AZMON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3/2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93930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55643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Isaac Watts (1707)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Carl Glaser (1828)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1001">
            <a:extLst>
              <a:ext uri="{FF2B5EF4-FFF2-40B4-BE49-F238E27FC236}">
                <a16:creationId xmlns:a16="http://schemas.microsoft.com/office/drawing/2014/main" id="{B7C896E7-17A6-CFD1-15F4-10CED51ABB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I'm Not Ashamed To Own My Lord</a:t>
            </a:r>
          </a:p>
        </p:txBody>
      </p:sp>
    </p:spTree>
    <p:extLst>
      <p:ext uri="{BB962C8B-B14F-4D97-AF65-F5344CB8AC3E}">
        <p14:creationId xmlns:p14="http://schemas.microsoft.com/office/powerpoint/2010/main" val="406317655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1002">
            <a:extLst>
              <a:ext uri="{FF2B5EF4-FFF2-40B4-BE49-F238E27FC236}">
                <a16:creationId xmlns:a16="http://schemas.microsoft.com/office/drawing/2014/main" id="{10692976-A191-D244-9103-DC591AF7D5E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564EA8E-E8E2-9F53-2BD6-663D81397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5957470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2001">
            <a:extLst>
              <a:ext uri="{FF2B5EF4-FFF2-40B4-BE49-F238E27FC236}">
                <a16:creationId xmlns:a16="http://schemas.microsoft.com/office/drawing/2014/main" id="{B44C4C8D-218A-E8B5-6560-111EB25C6AF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7D89801-7187-FA2C-A9EE-0D023830D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I'm Not Ashamed To Own My Lord</a:t>
            </a:r>
          </a:p>
        </p:txBody>
      </p:sp>
    </p:spTree>
    <p:extLst>
      <p:ext uri="{BB962C8B-B14F-4D97-AF65-F5344CB8AC3E}">
        <p14:creationId xmlns:p14="http://schemas.microsoft.com/office/powerpoint/2010/main" val="12231180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2002">
            <a:extLst>
              <a:ext uri="{FF2B5EF4-FFF2-40B4-BE49-F238E27FC236}">
                <a16:creationId xmlns:a16="http://schemas.microsoft.com/office/drawing/2014/main" id="{36655F3B-EAAF-37AC-050E-D002ABBCF69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AB3CC69-8795-47CA-126C-D471D3FC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7444753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3001">
            <a:extLst>
              <a:ext uri="{FF2B5EF4-FFF2-40B4-BE49-F238E27FC236}">
                <a16:creationId xmlns:a16="http://schemas.microsoft.com/office/drawing/2014/main" id="{1BBE92CA-B25B-7611-0391-C6F4F1177F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126E604-3F7F-75DD-1EED-C090C8DF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3~ I'm Not Ashamed To Own My Lord</a:t>
            </a:r>
          </a:p>
        </p:txBody>
      </p:sp>
    </p:spTree>
    <p:extLst>
      <p:ext uri="{BB962C8B-B14F-4D97-AF65-F5344CB8AC3E}">
        <p14:creationId xmlns:p14="http://schemas.microsoft.com/office/powerpoint/2010/main" val="237376963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 Not Ashamed To Own My Lord_169_v3002">
            <a:extLst>
              <a:ext uri="{FF2B5EF4-FFF2-40B4-BE49-F238E27FC236}">
                <a16:creationId xmlns:a16="http://schemas.microsoft.com/office/drawing/2014/main" id="{280B29C9-0485-591E-39E2-33C1AAC506E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812402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97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2025-04-01T23:25:17Z</dcterms:modified>
  <cp:category>PDHymns</cp:category>
</cp:coreProperties>
</file>