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I'm Going That Way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12/8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764858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James Rowe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L. B. Register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2001">
            <a:extLst>
              <a:ext uri="{FF2B5EF4-FFF2-40B4-BE49-F238E27FC236}">
                <a16:creationId xmlns:a16="http://schemas.microsoft.com/office/drawing/2014/main" id="{D7DF82ED-DAEB-CF0A-ED3B-25DC16AB31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B01C94D-EF6C-AB55-EFFF-2F6FFD8CF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I'm Going That Way</a:t>
            </a:r>
          </a:p>
        </p:txBody>
      </p:sp>
    </p:spTree>
    <p:extLst>
      <p:ext uri="{BB962C8B-B14F-4D97-AF65-F5344CB8AC3E}">
        <p14:creationId xmlns:p14="http://schemas.microsoft.com/office/powerpoint/2010/main" val="211870467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2002">
            <a:extLst>
              <a:ext uri="{FF2B5EF4-FFF2-40B4-BE49-F238E27FC236}">
                <a16:creationId xmlns:a16="http://schemas.microsoft.com/office/drawing/2014/main" id="{6F8A4B2C-1D8E-1051-C993-FEE338F4DE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483D2FE-4EEB-24CE-95A0-D37821FF8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73337812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2003">
            <a:extLst>
              <a:ext uri="{FF2B5EF4-FFF2-40B4-BE49-F238E27FC236}">
                <a16:creationId xmlns:a16="http://schemas.microsoft.com/office/drawing/2014/main" id="{A08757DC-8FE9-2E18-D16B-106EFB503E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7726E3F-C6A0-3D4D-FD41-FA21F6A80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48513013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2004">
            <a:extLst>
              <a:ext uri="{FF2B5EF4-FFF2-40B4-BE49-F238E27FC236}">
                <a16:creationId xmlns:a16="http://schemas.microsoft.com/office/drawing/2014/main" id="{4F926B4E-1837-484D-D2C1-8A6C38B3E1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C3B49EB-52D4-923B-A172-B217584C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74499788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C001">
            <a:extLst>
              <a:ext uri="{FF2B5EF4-FFF2-40B4-BE49-F238E27FC236}">
                <a16:creationId xmlns:a16="http://schemas.microsoft.com/office/drawing/2014/main" id="{97108810-E743-B687-1EFD-EFB859A97D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3A30DAC-B50E-14E3-3EF7-4A7AF76AC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68013713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C002">
            <a:extLst>
              <a:ext uri="{FF2B5EF4-FFF2-40B4-BE49-F238E27FC236}">
                <a16:creationId xmlns:a16="http://schemas.microsoft.com/office/drawing/2014/main" id="{A328401B-C2A1-C0E3-8F02-2E75214D4A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9739C45-F6CC-0A82-EAFF-F5C2367A7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77168801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C003">
            <a:extLst>
              <a:ext uri="{FF2B5EF4-FFF2-40B4-BE49-F238E27FC236}">
                <a16:creationId xmlns:a16="http://schemas.microsoft.com/office/drawing/2014/main" id="{D278E83A-A75F-D2BE-700A-1892B474A3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54A3F1B-3643-C871-1C73-17ADA323C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11492929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C004">
            <a:extLst>
              <a:ext uri="{FF2B5EF4-FFF2-40B4-BE49-F238E27FC236}">
                <a16:creationId xmlns:a16="http://schemas.microsoft.com/office/drawing/2014/main" id="{9A647511-CC14-24CF-73B2-272402C02C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A5D290C-706D-1B51-4732-19EAC6125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61194015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3001">
            <a:extLst>
              <a:ext uri="{FF2B5EF4-FFF2-40B4-BE49-F238E27FC236}">
                <a16:creationId xmlns:a16="http://schemas.microsoft.com/office/drawing/2014/main" id="{1AB5414E-AE7B-7101-8D3C-9D7028D460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33476C2-80DB-7839-67C4-552F302E4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I'm Going That Way</a:t>
            </a:r>
          </a:p>
        </p:txBody>
      </p:sp>
    </p:spTree>
    <p:extLst>
      <p:ext uri="{BB962C8B-B14F-4D97-AF65-F5344CB8AC3E}">
        <p14:creationId xmlns:p14="http://schemas.microsoft.com/office/powerpoint/2010/main" val="34451606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3002">
            <a:extLst>
              <a:ext uri="{FF2B5EF4-FFF2-40B4-BE49-F238E27FC236}">
                <a16:creationId xmlns:a16="http://schemas.microsoft.com/office/drawing/2014/main" id="{C81930BE-F663-FC3E-C96E-E79BF3EEB8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E6D6764-9078-3214-FA67-1BACD2E69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54609597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1001">
            <a:extLst>
              <a:ext uri="{FF2B5EF4-FFF2-40B4-BE49-F238E27FC236}">
                <a16:creationId xmlns:a16="http://schemas.microsoft.com/office/drawing/2014/main" id="{B62E8EF6-7700-7144-D154-FBB9B9E3E8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I'm Going That Way</a:t>
            </a:r>
          </a:p>
        </p:txBody>
      </p:sp>
    </p:spTree>
    <p:extLst>
      <p:ext uri="{BB962C8B-B14F-4D97-AF65-F5344CB8AC3E}">
        <p14:creationId xmlns:p14="http://schemas.microsoft.com/office/powerpoint/2010/main" val="265319411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3003">
            <a:extLst>
              <a:ext uri="{FF2B5EF4-FFF2-40B4-BE49-F238E27FC236}">
                <a16:creationId xmlns:a16="http://schemas.microsoft.com/office/drawing/2014/main" id="{A5720B88-34BC-7CB3-3AB9-D7B5AAB224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BC3AF75-9539-8E7F-4125-C5BBCB7EB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50896658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3004">
            <a:extLst>
              <a:ext uri="{FF2B5EF4-FFF2-40B4-BE49-F238E27FC236}">
                <a16:creationId xmlns:a16="http://schemas.microsoft.com/office/drawing/2014/main" id="{9495E2F6-5DC6-9D23-272D-EA648627FE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013A6D0-2E29-B0EB-5BE5-D86E71C3D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53647311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C001">
            <a:extLst>
              <a:ext uri="{FF2B5EF4-FFF2-40B4-BE49-F238E27FC236}">
                <a16:creationId xmlns:a16="http://schemas.microsoft.com/office/drawing/2014/main" id="{87D48CF8-B0D8-6BE7-87E9-A6F8276C9C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87BF170-FA7A-B5FF-1611-831A10F2B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21635130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C002">
            <a:extLst>
              <a:ext uri="{FF2B5EF4-FFF2-40B4-BE49-F238E27FC236}">
                <a16:creationId xmlns:a16="http://schemas.microsoft.com/office/drawing/2014/main" id="{CCA2E4CA-8A6D-9352-579C-8B1914192C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4D1E79D-71D7-1941-B686-866142FD1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24872197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C003">
            <a:extLst>
              <a:ext uri="{FF2B5EF4-FFF2-40B4-BE49-F238E27FC236}">
                <a16:creationId xmlns:a16="http://schemas.microsoft.com/office/drawing/2014/main" id="{3401CFCD-9CA2-1270-C596-DA2DA528D9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8642FE2-758E-A386-794F-F1DF058CD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21909138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C004">
            <a:extLst>
              <a:ext uri="{FF2B5EF4-FFF2-40B4-BE49-F238E27FC236}">
                <a16:creationId xmlns:a16="http://schemas.microsoft.com/office/drawing/2014/main" id="{A1BB2F35-F0EC-CDFB-255B-72A44BF065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84B77F0-D28D-D69A-10E6-597682F9B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537250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1002">
            <a:extLst>
              <a:ext uri="{FF2B5EF4-FFF2-40B4-BE49-F238E27FC236}">
                <a16:creationId xmlns:a16="http://schemas.microsoft.com/office/drawing/2014/main" id="{C4AC709F-790C-489F-D511-E061F7A891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945367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1003">
            <a:extLst>
              <a:ext uri="{FF2B5EF4-FFF2-40B4-BE49-F238E27FC236}">
                <a16:creationId xmlns:a16="http://schemas.microsoft.com/office/drawing/2014/main" id="{8A6CC14F-84A8-3C32-4C11-DC5E6DB641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B88184C-CFF5-278C-C3B2-719808006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78348110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1004">
            <a:extLst>
              <a:ext uri="{FF2B5EF4-FFF2-40B4-BE49-F238E27FC236}">
                <a16:creationId xmlns:a16="http://schemas.microsoft.com/office/drawing/2014/main" id="{E298ACF8-8D85-B41E-B938-7A35A25995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D13A29A-250A-E03B-1814-B750B3781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28694565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C001">
            <a:extLst>
              <a:ext uri="{FF2B5EF4-FFF2-40B4-BE49-F238E27FC236}">
                <a16:creationId xmlns:a16="http://schemas.microsoft.com/office/drawing/2014/main" id="{3EAE9784-9743-C9C0-7E02-F496C12E03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B74ECB5-36E2-14E0-B3BB-6A77C05E6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21774065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C002">
            <a:extLst>
              <a:ext uri="{FF2B5EF4-FFF2-40B4-BE49-F238E27FC236}">
                <a16:creationId xmlns:a16="http://schemas.microsoft.com/office/drawing/2014/main" id="{0FB5BFFE-0441-CAAD-A64C-93014E6B7A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B89159A-EFCD-569B-DCFE-4200DF648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67530249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C003">
            <a:extLst>
              <a:ext uri="{FF2B5EF4-FFF2-40B4-BE49-F238E27FC236}">
                <a16:creationId xmlns:a16="http://schemas.microsoft.com/office/drawing/2014/main" id="{9019F2F8-C14E-146C-0FB0-495B4AAC21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BB69BFF-F372-896F-CF3E-5343BEBAA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75327844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 Going That Way_169_vC004">
            <a:extLst>
              <a:ext uri="{FF2B5EF4-FFF2-40B4-BE49-F238E27FC236}">
                <a16:creationId xmlns:a16="http://schemas.microsoft.com/office/drawing/2014/main" id="{0C81976A-10E7-EA53-6E40-DB070CA988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D634E14-3AC4-A6C0-C90C-DC1E2ABA8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91777239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120</TotalTime>
  <Words>136</Words>
  <Application>Microsoft Office PowerPoint</Application>
  <PresentationFormat>Widescreen</PresentationFormat>
  <Paragraphs>44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2025-04-21T16:26:33Z</dcterms:modified>
  <cp:category>PDHymns</cp:category>
</cp:coreProperties>
</file>