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I’ll Live On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23251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Thomas J. Laney (1914)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Thomas J. Laney (1914)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Live On_169_v3001">
            <a:extLst>
              <a:ext uri="{FF2B5EF4-FFF2-40B4-BE49-F238E27FC236}">
                <a16:creationId xmlns:a16="http://schemas.microsoft.com/office/drawing/2014/main" id="{E8DDB716-B25D-5BFC-AE29-237AF694A7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4B54B6C-097F-5576-2CA4-D1302851B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I’ll Live On</a:t>
            </a:r>
          </a:p>
        </p:txBody>
      </p:sp>
    </p:spTree>
    <p:extLst>
      <p:ext uri="{BB962C8B-B14F-4D97-AF65-F5344CB8AC3E}">
        <p14:creationId xmlns:p14="http://schemas.microsoft.com/office/powerpoint/2010/main" val="364779654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Live On_169_v3002">
            <a:extLst>
              <a:ext uri="{FF2B5EF4-FFF2-40B4-BE49-F238E27FC236}">
                <a16:creationId xmlns:a16="http://schemas.microsoft.com/office/drawing/2014/main" id="{DF46B2E1-52F2-6537-7C61-BCA0DDF155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7313A05-B58C-3998-4DF2-20E4DF47C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13362992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Live On_169_vC001">
            <a:extLst>
              <a:ext uri="{FF2B5EF4-FFF2-40B4-BE49-F238E27FC236}">
                <a16:creationId xmlns:a16="http://schemas.microsoft.com/office/drawing/2014/main" id="{0812AC7E-8B3D-E307-B309-28009A4EAE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716C5F9-C243-40E5-CF68-AD84C2F55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8652904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Live On_169_vC002">
            <a:extLst>
              <a:ext uri="{FF2B5EF4-FFF2-40B4-BE49-F238E27FC236}">
                <a16:creationId xmlns:a16="http://schemas.microsoft.com/office/drawing/2014/main" id="{6B43FDF8-9C85-90BC-ED0F-2B66FFBBE2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CAFC060-6ED7-A052-F2DB-976BCC507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489975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Live On_169_v1001">
            <a:extLst>
              <a:ext uri="{FF2B5EF4-FFF2-40B4-BE49-F238E27FC236}">
                <a16:creationId xmlns:a16="http://schemas.microsoft.com/office/drawing/2014/main" id="{5A8392DE-386F-7786-A79C-FB726FC93B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I’ll Live On</a:t>
            </a:r>
          </a:p>
        </p:txBody>
      </p:sp>
    </p:spTree>
    <p:extLst>
      <p:ext uri="{BB962C8B-B14F-4D97-AF65-F5344CB8AC3E}">
        <p14:creationId xmlns:p14="http://schemas.microsoft.com/office/powerpoint/2010/main" val="256279443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Live On_169_v1002">
            <a:extLst>
              <a:ext uri="{FF2B5EF4-FFF2-40B4-BE49-F238E27FC236}">
                <a16:creationId xmlns:a16="http://schemas.microsoft.com/office/drawing/2014/main" id="{596A7718-9762-C9D2-0EA8-56E6F29259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46618081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Live On_169_vC001">
            <a:extLst>
              <a:ext uri="{FF2B5EF4-FFF2-40B4-BE49-F238E27FC236}">
                <a16:creationId xmlns:a16="http://schemas.microsoft.com/office/drawing/2014/main" id="{F5559F3E-3973-D604-4B50-A2386ED827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EB8029C-EF8C-5D25-24B4-0359D2370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9393829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Live On_169_vC002">
            <a:extLst>
              <a:ext uri="{FF2B5EF4-FFF2-40B4-BE49-F238E27FC236}">
                <a16:creationId xmlns:a16="http://schemas.microsoft.com/office/drawing/2014/main" id="{5E8610F7-8CEB-02E4-2F1D-3468FE47C5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A55AA54-228A-C824-5236-12306BB02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47769647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Live On_169_v2001">
            <a:extLst>
              <a:ext uri="{FF2B5EF4-FFF2-40B4-BE49-F238E27FC236}">
                <a16:creationId xmlns:a16="http://schemas.microsoft.com/office/drawing/2014/main" id="{FA9B7957-E338-A933-0FC2-899012E63E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97C44D7-0662-0BC7-1319-045632384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I’ll Live On</a:t>
            </a:r>
          </a:p>
        </p:txBody>
      </p:sp>
    </p:spTree>
    <p:extLst>
      <p:ext uri="{BB962C8B-B14F-4D97-AF65-F5344CB8AC3E}">
        <p14:creationId xmlns:p14="http://schemas.microsoft.com/office/powerpoint/2010/main" val="169128620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Live On_169_v2002">
            <a:extLst>
              <a:ext uri="{FF2B5EF4-FFF2-40B4-BE49-F238E27FC236}">
                <a16:creationId xmlns:a16="http://schemas.microsoft.com/office/drawing/2014/main" id="{A18DE791-9601-8E8F-4919-5CCDDB4028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FFF6C6D-9A9A-1846-CE14-95E0EB97A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1420157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Live On_169_vC001">
            <a:extLst>
              <a:ext uri="{FF2B5EF4-FFF2-40B4-BE49-F238E27FC236}">
                <a16:creationId xmlns:a16="http://schemas.microsoft.com/office/drawing/2014/main" id="{ECA6339F-FA16-FEA2-8086-0288B01CF0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3394548-8D01-7E8A-62DA-4A1192528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38231133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ll Live On_169_vC002">
            <a:extLst>
              <a:ext uri="{FF2B5EF4-FFF2-40B4-BE49-F238E27FC236}">
                <a16:creationId xmlns:a16="http://schemas.microsoft.com/office/drawing/2014/main" id="{0441B282-1003-1809-A7B9-AA280D5295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990E0EC-C4E7-0A15-354D-DC781A616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4569734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103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2025-03-14T22:18:56Z</dcterms:modified>
  <cp:category>PDHymns</cp:category>
</cp:coreProperties>
</file>