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I'll Live For Him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F/C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7706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32172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Ralph E. Hudson (1882)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C. R. Dunbar (1882)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1001">
            <a:extLst>
              <a:ext uri="{FF2B5EF4-FFF2-40B4-BE49-F238E27FC236}">
                <a16:creationId xmlns:a16="http://schemas.microsoft.com/office/drawing/2014/main" id="{6165FB67-7DBE-5B1B-0CDF-5952D5326B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I'll Live For Him</a:t>
            </a:r>
          </a:p>
        </p:txBody>
      </p:sp>
    </p:spTree>
    <p:extLst>
      <p:ext uri="{BB962C8B-B14F-4D97-AF65-F5344CB8AC3E}">
        <p14:creationId xmlns:p14="http://schemas.microsoft.com/office/powerpoint/2010/main" val="28697088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1002">
            <a:extLst>
              <a:ext uri="{FF2B5EF4-FFF2-40B4-BE49-F238E27FC236}">
                <a16:creationId xmlns:a16="http://schemas.microsoft.com/office/drawing/2014/main" id="{4B4B551E-F672-F4DE-0EF9-74F85738939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DED5FEA-6A60-BC62-37E8-102D98E00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44009745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C001">
            <a:extLst>
              <a:ext uri="{FF2B5EF4-FFF2-40B4-BE49-F238E27FC236}">
                <a16:creationId xmlns:a16="http://schemas.microsoft.com/office/drawing/2014/main" id="{F8BA0754-6A45-5CA8-8963-82B39D97174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0CACDD6-BFA0-751E-B1D9-398494977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21282855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C002">
            <a:extLst>
              <a:ext uri="{FF2B5EF4-FFF2-40B4-BE49-F238E27FC236}">
                <a16:creationId xmlns:a16="http://schemas.microsoft.com/office/drawing/2014/main" id="{52CF1F14-F551-5105-4E94-D796323E6E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A29F330-7260-E3A6-EDE2-965CE43EF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40772979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2001">
            <a:extLst>
              <a:ext uri="{FF2B5EF4-FFF2-40B4-BE49-F238E27FC236}">
                <a16:creationId xmlns:a16="http://schemas.microsoft.com/office/drawing/2014/main" id="{EB9DE83D-A661-A3AC-0516-721C5653D7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DBF46FF-1253-EC06-5EDD-84FD674CE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I'll Live For Him</a:t>
            </a:r>
          </a:p>
        </p:txBody>
      </p:sp>
    </p:spTree>
    <p:extLst>
      <p:ext uri="{BB962C8B-B14F-4D97-AF65-F5344CB8AC3E}">
        <p14:creationId xmlns:p14="http://schemas.microsoft.com/office/powerpoint/2010/main" val="386412446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2002">
            <a:extLst>
              <a:ext uri="{FF2B5EF4-FFF2-40B4-BE49-F238E27FC236}">
                <a16:creationId xmlns:a16="http://schemas.microsoft.com/office/drawing/2014/main" id="{C4B880A5-8E2C-5A51-8798-758F107ABC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9727ECB-9332-E38A-3575-F0790EA09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2043393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C001">
            <a:extLst>
              <a:ext uri="{FF2B5EF4-FFF2-40B4-BE49-F238E27FC236}">
                <a16:creationId xmlns:a16="http://schemas.microsoft.com/office/drawing/2014/main" id="{07328883-B46A-638E-B51D-8E424108D4C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3C259AD-55A6-7C7F-6D84-22507C815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7769052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 Live For Him_169_vC002">
            <a:extLst>
              <a:ext uri="{FF2B5EF4-FFF2-40B4-BE49-F238E27FC236}">
                <a16:creationId xmlns:a16="http://schemas.microsoft.com/office/drawing/2014/main" id="{CF6E3418-135C-1FB9-D4D1-8A70FB5B6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70144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91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2025-04-01T22:55:03Z</dcterms:modified>
  <cp:category>PDHymns</cp:category>
</cp:coreProperties>
</file>