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If Jesus Goes With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191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6306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C. Austin Miles (1908)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C. Austin Miles (1908)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3o4001">
            <a:extLst>
              <a:ext uri="{FF2B5EF4-FFF2-40B4-BE49-F238E27FC236}">
                <a16:creationId xmlns:a16="http://schemas.microsoft.com/office/drawing/2014/main" id="{4E245022-4062-FE87-6C6C-2A3C54239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E723E7-E283-F108-0E8E-ECC5CD39D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If Jesus Goes With Me</a:t>
            </a:r>
          </a:p>
        </p:txBody>
      </p:sp>
    </p:spTree>
    <p:extLst>
      <p:ext uri="{BB962C8B-B14F-4D97-AF65-F5344CB8AC3E}">
        <p14:creationId xmlns:p14="http://schemas.microsoft.com/office/powerpoint/2010/main" val="7147762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3o4002">
            <a:extLst>
              <a:ext uri="{FF2B5EF4-FFF2-40B4-BE49-F238E27FC236}">
                <a16:creationId xmlns:a16="http://schemas.microsoft.com/office/drawing/2014/main" id="{A4DD6732-5784-3B37-A1BF-E9FBE8D229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8D4F20-79AA-E0DC-C026-74E284E7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3100497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1">
            <a:extLst>
              <a:ext uri="{FF2B5EF4-FFF2-40B4-BE49-F238E27FC236}">
                <a16:creationId xmlns:a16="http://schemas.microsoft.com/office/drawing/2014/main" id="{4F5333F9-B3F4-724C-C5EB-43D132D03B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C98F49-33B5-7EAF-8C7F-871F52223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653516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2">
            <a:extLst>
              <a:ext uri="{FF2B5EF4-FFF2-40B4-BE49-F238E27FC236}">
                <a16:creationId xmlns:a16="http://schemas.microsoft.com/office/drawing/2014/main" id="{7019E2E3-B8E1-CC34-5500-E0D91D0DDC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4C9D40-2C43-1810-ECC3-87C1148E5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915725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4o4001">
            <a:extLst>
              <a:ext uri="{FF2B5EF4-FFF2-40B4-BE49-F238E27FC236}">
                <a16:creationId xmlns:a16="http://schemas.microsoft.com/office/drawing/2014/main" id="{777C577F-914B-9848-D526-2E7FD4BB63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E7BA95-15EE-4A6E-0CBD-F23E86CA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If Jesus Goes With Me</a:t>
            </a:r>
          </a:p>
        </p:txBody>
      </p:sp>
    </p:spTree>
    <p:extLst>
      <p:ext uri="{BB962C8B-B14F-4D97-AF65-F5344CB8AC3E}">
        <p14:creationId xmlns:p14="http://schemas.microsoft.com/office/powerpoint/2010/main" val="329411849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4o4002">
            <a:extLst>
              <a:ext uri="{FF2B5EF4-FFF2-40B4-BE49-F238E27FC236}">
                <a16:creationId xmlns:a16="http://schemas.microsoft.com/office/drawing/2014/main" id="{4055C9C6-42C0-DABB-FE63-AFE6DD235B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05CBF7-DB5D-4E82-2C60-B0AFA211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3623433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1">
            <a:extLst>
              <a:ext uri="{FF2B5EF4-FFF2-40B4-BE49-F238E27FC236}">
                <a16:creationId xmlns:a16="http://schemas.microsoft.com/office/drawing/2014/main" id="{C76D1330-7F2C-5A92-A26D-B9C4FD547F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7D51E6-6FDB-0CAC-B5CD-197897913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27883712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2">
            <a:extLst>
              <a:ext uri="{FF2B5EF4-FFF2-40B4-BE49-F238E27FC236}">
                <a16:creationId xmlns:a16="http://schemas.microsoft.com/office/drawing/2014/main" id="{EB471FA7-457F-A591-DE03-9C7B530227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5048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1001">
            <a:extLst>
              <a:ext uri="{FF2B5EF4-FFF2-40B4-BE49-F238E27FC236}">
                <a16:creationId xmlns:a16="http://schemas.microsoft.com/office/drawing/2014/main" id="{2F287804-71B4-0AA9-1297-680F6ADFD6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If Jesus Goes With Me</a:t>
            </a:r>
          </a:p>
        </p:txBody>
      </p:sp>
    </p:spTree>
    <p:extLst>
      <p:ext uri="{BB962C8B-B14F-4D97-AF65-F5344CB8AC3E}">
        <p14:creationId xmlns:p14="http://schemas.microsoft.com/office/powerpoint/2010/main" val="29648576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1002">
            <a:extLst>
              <a:ext uri="{FF2B5EF4-FFF2-40B4-BE49-F238E27FC236}">
                <a16:creationId xmlns:a16="http://schemas.microsoft.com/office/drawing/2014/main" id="{695BF218-1BA2-147F-4AA0-0845E09917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69A102-D472-A72D-5F36-D90A56A5A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547332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1">
            <a:extLst>
              <a:ext uri="{FF2B5EF4-FFF2-40B4-BE49-F238E27FC236}">
                <a16:creationId xmlns:a16="http://schemas.microsoft.com/office/drawing/2014/main" id="{10738C0C-B940-CE00-4FF0-FC98B1F60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F1FF0A-52FE-8278-F525-842F3E126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708051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2">
            <a:extLst>
              <a:ext uri="{FF2B5EF4-FFF2-40B4-BE49-F238E27FC236}">
                <a16:creationId xmlns:a16="http://schemas.microsoft.com/office/drawing/2014/main" id="{293E1800-FAD9-4CA7-A48D-F34939CE7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7F7A53-B4B3-7710-7337-5130D7B7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671986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2001">
            <a:extLst>
              <a:ext uri="{FF2B5EF4-FFF2-40B4-BE49-F238E27FC236}">
                <a16:creationId xmlns:a16="http://schemas.microsoft.com/office/drawing/2014/main" id="{D76C0F43-F29F-C095-5629-CCFB71790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034BEF-D2B7-AB55-9CB8-BA4ED3F1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If Jesus Goes With Me</a:t>
            </a:r>
          </a:p>
        </p:txBody>
      </p:sp>
    </p:spTree>
    <p:extLst>
      <p:ext uri="{BB962C8B-B14F-4D97-AF65-F5344CB8AC3E}">
        <p14:creationId xmlns:p14="http://schemas.microsoft.com/office/powerpoint/2010/main" val="16625668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2002">
            <a:extLst>
              <a:ext uri="{FF2B5EF4-FFF2-40B4-BE49-F238E27FC236}">
                <a16:creationId xmlns:a16="http://schemas.microsoft.com/office/drawing/2014/main" id="{907DE0D7-8C99-EBE0-5D51-48D905557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E16306-8A42-9FF9-0AED-36AA3B26D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29843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1">
            <a:extLst>
              <a:ext uri="{FF2B5EF4-FFF2-40B4-BE49-F238E27FC236}">
                <a16:creationId xmlns:a16="http://schemas.microsoft.com/office/drawing/2014/main" id="{64D9FF13-5AD1-1665-32C0-2185304E5C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D2EC38-CF27-A42D-38A9-711607ABC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308311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 Jesus Goes With Me_169_vC002">
            <a:extLst>
              <a:ext uri="{FF2B5EF4-FFF2-40B4-BE49-F238E27FC236}">
                <a16:creationId xmlns:a16="http://schemas.microsoft.com/office/drawing/2014/main" id="{1B980CC1-1C1A-0C94-A4EC-A39191C3E4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8E6AC9-2854-C5E8-A574-BC9A2C67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003386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129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2025-03-20T16:53:36Z</dcterms:modified>
  <cp:category>PDHymns</cp:category>
</cp:coreProperties>
</file>