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If I Have Wounded Any Soul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(An Evening Prayer)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81844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Maude Battersby (c. 1895),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Arr. by Charles H. Gabriel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3001">
            <a:extLst>
              <a:ext uri="{FF2B5EF4-FFF2-40B4-BE49-F238E27FC236}">
                <a16:creationId xmlns:a16="http://schemas.microsoft.com/office/drawing/2014/main" id="{5EB7D5FF-A9F7-30EE-025B-C210D42DD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58B54C-9A78-D267-90AF-D00AB0F1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3~ If I Have Wounded Any Soul</a:t>
            </a:r>
          </a:p>
        </p:txBody>
      </p:sp>
    </p:spTree>
    <p:extLst>
      <p:ext uri="{BB962C8B-B14F-4D97-AF65-F5344CB8AC3E}">
        <p14:creationId xmlns:p14="http://schemas.microsoft.com/office/powerpoint/2010/main" val="28814977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3002">
            <a:extLst>
              <a:ext uri="{FF2B5EF4-FFF2-40B4-BE49-F238E27FC236}">
                <a16:creationId xmlns:a16="http://schemas.microsoft.com/office/drawing/2014/main" id="{B0C239C0-2486-4CCD-15AC-26AE2D7F7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8EB738-295E-DA9C-8231-6424DD06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58576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1">
            <a:extLst>
              <a:ext uri="{FF2B5EF4-FFF2-40B4-BE49-F238E27FC236}">
                <a16:creationId xmlns:a16="http://schemas.microsoft.com/office/drawing/2014/main" id="{64377EE6-A6C5-4E22-47A2-DAB5554CB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EA97F6-B329-58A8-D8E5-A0CB859C0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710418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2">
            <a:extLst>
              <a:ext uri="{FF2B5EF4-FFF2-40B4-BE49-F238E27FC236}">
                <a16:creationId xmlns:a16="http://schemas.microsoft.com/office/drawing/2014/main" id="{1985F588-8E53-FF4C-0D4F-276C763A0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4730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1001">
            <a:extLst>
              <a:ext uri="{FF2B5EF4-FFF2-40B4-BE49-F238E27FC236}">
                <a16:creationId xmlns:a16="http://schemas.microsoft.com/office/drawing/2014/main" id="{2C323265-4ADA-F07F-6C06-575C67F02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If I Have Wounded Any Soul</a:t>
            </a:r>
          </a:p>
        </p:txBody>
      </p:sp>
    </p:spTree>
    <p:extLst>
      <p:ext uri="{BB962C8B-B14F-4D97-AF65-F5344CB8AC3E}">
        <p14:creationId xmlns:p14="http://schemas.microsoft.com/office/powerpoint/2010/main" val="28608120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1002">
            <a:extLst>
              <a:ext uri="{FF2B5EF4-FFF2-40B4-BE49-F238E27FC236}">
                <a16:creationId xmlns:a16="http://schemas.microsoft.com/office/drawing/2014/main" id="{BC715840-E3ED-2EFF-C595-7A35EF6FCB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DD2CB6-EE7E-3119-45F9-862BEBDF1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137590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1">
            <a:extLst>
              <a:ext uri="{FF2B5EF4-FFF2-40B4-BE49-F238E27FC236}">
                <a16:creationId xmlns:a16="http://schemas.microsoft.com/office/drawing/2014/main" id="{327DEED5-1B6B-47C4-69C3-1D47F0D7F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559163-FE05-E60B-57BD-0155EA7B1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917153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2">
            <a:extLst>
              <a:ext uri="{FF2B5EF4-FFF2-40B4-BE49-F238E27FC236}">
                <a16:creationId xmlns:a16="http://schemas.microsoft.com/office/drawing/2014/main" id="{6268E797-BC1C-3037-0C30-2199DBDC3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FD22D6-2EC0-192D-C9A3-19CEF1CD9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593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2001">
            <a:extLst>
              <a:ext uri="{FF2B5EF4-FFF2-40B4-BE49-F238E27FC236}">
                <a16:creationId xmlns:a16="http://schemas.microsoft.com/office/drawing/2014/main" id="{AFFF88F3-D99F-14B0-B428-36D9FC0F18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E55388-29B8-8C0A-5B5C-21B1FE479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If I Have Wounded Any Soul</a:t>
            </a:r>
          </a:p>
        </p:txBody>
      </p:sp>
    </p:spTree>
    <p:extLst>
      <p:ext uri="{BB962C8B-B14F-4D97-AF65-F5344CB8AC3E}">
        <p14:creationId xmlns:p14="http://schemas.microsoft.com/office/powerpoint/2010/main" val="16704979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2002">
            <a:extLst>
              <a:ext uri="{FF2B5EF4-FFF2-40B4-BE49-F238E27FC236}">
                <a16:creationId xmlns:a16="http://schemas.microsoft.com/office/drawing/2014/main" id="{94979AA9-B1FA-95A6-BE3B-A254A646B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2D5CA6-E4B5-5973-04A2-FB321DF8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945761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1">
            <a:extLst>
              <a:ext uri="{FF2B5EF4-FFF2-40B4-BE49-F238E27FC236}">
                <a16:creationId xmlns:a16="http://schemas.microsoft.com/office/drawing/2014/main" id="{9E5333CF-803B-0538-58A4-36141326B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FD2619-13DF-D91A-E91E-253ADA8E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328864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2">
            <a:extLst>
              <a:ext uri="{FF2B5EF4-FFF2-40B4-BE49-F238E27FC236}">
                <a16:creationId xmlns:a16="http://schemas.microsoft.com/office/drawing/2014/main" id="{4A7016A5-CD69-F454-E04E-6A43754B0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6E0804-15E0-9F3E-44A7-2CD8A763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758524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2025-04-01T03:23:27Z</dcterms:modified>
  <cp:category>PDHymns</cp:category>
</cp:coreProperties>
</file>