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I'd Rather Have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4306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93656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Rhea F. Miller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B. Shea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 Rather Have Jesus_169_v3001">
            <a:extLst>
              <a:ext uri="{FF2B5EF4-FFF2-40B4-BE49-F238E27FC236}">
                <a16:creationId xmlns:a16="http://schemas.microsoft.com/office/drawing/2014/main" id="{285A003E-426F-C386-EE6E-89BF15BEB6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2EABB6-8F1D-697B-C898-6013A4E4B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I'd Rather Have Jesus</a:t>
            </a:r>
          </a:p>
        </p:txBody>
      </p:sp>
    </p:spTree>
    <p:extLst>
      <p:ext uri="{BB962C8B-B14F-4D97-AF65-F5344CB8AC3E}">
        <p14:creationId xmlns:p14="http://schemas.microsoft.com/office/powerpoint/2010/main" val="17245084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 Rather Have Jesus_169_v3002">
            <a:extLst>
              <a:ext uri="{FF2B5EF4-FFF2-40B4-BE49-F238E27FC236}">
                <a16:creationId xmlns:a16="http://schemas.microsoft.com/office/drawing/2014/main" id="{63F6B457-75C1-0892-43DE-C60A1684ED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3B0B0A-E384-7132-E38A-5A40F4D28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440738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 Rather Have Jesus_169_vC001">
            <a:extLst>
              <a:ext uri="{FF2B5EF4-FFF2-40B4-BE49-F238E27FC236}">
                <a16:creationId xmlns:a16="http://schemas.microsoft.com/office/drawing/2014/main" id="{DBC66BD8-CAA2-CCA4-F523-33516EB765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943346-500E-E959-8F99-5125244B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939378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 Rather Have Jesus_169_vC002">
            <a:extLst>
              <a:ext uri="{FF2B5EF4-FFF2-40B4-BE49-F238E27FC236}">
                <a16:creationId xmlns:a16="http://schemas.microsoft.com/office/drawing/2014/main" id="{DFF93AD6-4216-F259-9755-0B0E889C68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0AEAD1-F0E7-95D1-8DA2-428D4B07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9074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 Rather Have Jesus_169_v1001">
            <a:extLst>
              <a:ext uri="{FF2B5EF4-FFF2-40B4-BE49-F238E27FC236}">
                <a16:creationId xmlns:a16="http://schemas.microsoft.com/office/drawing/2014/main" id="{0C79A34D-BA98-E40F-3CD4-211D06A93B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I'd Rather Have Jesus</a:t>
            </a:r>
          </a:p>
        </p:txBody>
      </p:sp>
    </p:spTree>
    <p:extLst>
      <p:ext uri="{BB962C8B-B14F-4D97-AF65-F5344CB8AC3E}">
        <p14:creationId xmlns:p14="http://schemas.microsoft.com/office/powerpoint/2010/main" val="11967369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 Rather Have Jesus_169_v1002">
            <a:extLst>
              <a:ext uri="{FF2B5EF4-FFF2-40B4-BE49-F238E27FC236}">
                <a16:creationId xmlns:a16="http://schemas.microsoft.com/office/drawing/2014/main" id="{CB08FA2D-D80B-37BB-0AE8-4A60376C3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061805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 Rather Have Jesus_169_vC001">
            <a:extLst>
              <a:ext uri="{FF2B5EF4-FFF2-40B4-BE49-F238E27FC236}">
                <a16:creationId xmlns:a16="http://schemas.microsoft.com/office/drawing/2014/main" id="{D2A4B3BB-BAB0-DB36-6B75-3C9DBD14AF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D82D1B-6BC4-2672-1639-737AC32F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923014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 Rather Have Jesus_169_vC002">
            <a:extLst>
              <a:ext uri="{FF2B5EF4-FFF2-40B4-BE49-F238E27FC236}">
                <a16:creationId xmlns:a16="http://schemas.microsoft.com/office/drawing/2014/main" id="{5E9CF4D3-269F-2047-62CC-BCFB0F2F90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07F526-8D2E-804D-D59F-57AD5223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6248070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 Rather Have Jesus_169_v2001">
            <a:extLst>
              <a:ext uri="{FF2B5EF4-FFF2-40B4-BE49-F238E27FC236}">
                <a16:creationId xmlns:a16="http://schemas.microsoft.com/office/drawing/2014/main" id="{2BCF075B-9E20-0223-F9A1-38D1527E1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288898-F583-6588-C49F-F0F0CEF97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I'd Rather Have Jesus</a:t>
            </a:r>
          </a:p>
        </p:txBody>
      </p:sp>
    </p:spTree>
    <p:extLst>
      <p:ext uri="{BB962C8B-B14F-4D97-AF65-F5344CB8AC3E}">
        <p14:creationId xmlns:p14="http://schemas.microsoft.com/office/powerpoint/2010/main" val="16273909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 Rather Have Jesus_169_v2002">
            <a:extLst>
              <a:ext uri="{FF2B5EF4-FFF2-40B4-BE49-F238E27FC236}">
                <a16:creationId xmlns:a16="http://schemas.microsoft.com/office/drawing/2014/main" id="{267152B9-B167-93C9-713D-4F6FD6E47E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EA4B25-D90D-36A5-5888-FEA5F6D55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826322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 Rather Have Jesus_169_vC001">
            <a:extLst>
              <a:ext uri="{FF2B5EF4-FFF2-40B4-BE49-F238E27FC236}">
                <a16:creationId xmlns:a16="http://schemas.microsoft.com/office/drawing/2014/main" id="{C97AC227-CDC2-341A-1443-D867D54302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4654D0-C82B-33BC-CA36-1975FFECC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414649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 Rather Have Jesus_169_vC002">
            <a:extLst>
              <a:ext uri="{FF2B5EF4-FFF2-40B4-BE49-F238E27FC236}">
                <a16:creationId xmlns:a16="http://schemas.microsoft.com/office/drawing/2014/main" id="{0AB7D58B-03B5-B583-2B04-24E5FFE4E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F7DFDB-D7BD-78A9-72FC-C77B18965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069699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2025-01-18T14:42:22Z</dcterms:modified>
  <cp:category>PDHymns</cp:category>
</cp:coreProperties>
</file>