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Will Sing The Wondrous Story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5/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701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3810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Francis H. Rowley (1886), Arr. Ira D. Snakey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Peter P.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Bilhorn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3o5001">
            <a:extLst>
              <a:ext uri="{FF2B5EF4-FFF2-40B4-BE49-F238E27FC236}">
                <a16:creationId xmlns:a16="http://schemas.microsoft.com/office/drawing/2014/main" id="{139AB5A8-380D-3A56-C3CD-7B53E037E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807C8B-8B65-1A37-FB8C-B54AD17E0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319693427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3o5002">
            <a:extLst>
              <a:ext uri="{FF2B5EF4-FFF2-40B4-BE49-F238E27FC236}">
                <a16:creationId xmlns:a16="http://schemas.microsoft.com/office/drawing/2014/main" id="{CA06CA4D-716D-BD5B-94B4-776176075B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4251F-91A3-971B-4BFE-72374CB54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187163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7F1DBF-0F2D-C0F8-C547-D800001E1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2B3731-4CCF-2A57-3525-54CC6AFF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500286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92975-5128-5A3E-3365-EFBA4DB10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01AA9E-EB5F-3AD9-738B-A8B94F52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375854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4o5001">
            <a:extLst>
              <a:ext uri="{FF2B5EF4-FFF2-40B4-BE49-F238E27FC236}">
                <a16:creationId xmlns:a16="http://schemas.microsoft.com/office/drawing/2014/main" id="{A84364D8-2F04-3EAE-5FF6-6AA4546E88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8540BB-2E01-588B-4671-26DF14C5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27035682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4o5002">
            <a:extLst>
              <a:ext uri="{FF2B5EF4-FFF2-40B4-BE49-F238E27FC236}">
                <a16:creationId xmlns:a16="http://schemas.microsoft.com/office/drawing/2014/main" id="{4A770486-2AC8-844A-9F83-4C097B20BA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4CED88-1AFC-4A45-BFEF-CEAFE378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1865288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AD980-7026-5038-B407-403D0404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A27FFC-454A-6793-024D-2FDB0AB1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9535597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524498-D10A-F381-E62E-5B8A1D70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91CBA5-B8CB-3151-4C22-C4DBCDAA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6012584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5o5001">
            <a:extLst>
              <a:ext uri="{FF2B5EF4-FFF2-40B4-BE49-F238E27FC236}">
                <a16:creationId xmlns:a16="http://schemas.microsoft.com/office/drawing/2014/main" id="{9D41CE42-F8E0-5734-7EF2-E15412456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5EC75-4A48-37AA-219F-E37B1D25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386571946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5o5002">
            <a:extLst>
              <a:ext uri="{FF2B5EF4-FFF2-40B4-BE49-F238E27FC236}">
                <a16:creationId xmlns:a16="http://schemas.microsoft.com/office/drawing/2014/main" id="{E53BE5BC-BA8C-7658-C038-B1814EFD8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16B6C5-54A0-42C7-A8AF-FC9F4C1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5243888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1001">
            <a:extLst>
              <a:ext uri="{FF2B5EF4-FFF2-40B4-BE49-F238E27FC236}">
                <a16:creationId xmlns:a16="http://schemas.microsoft.com/office/drawing/2014/main" id="{2405DB05-0520-F476-AFC0-DADF11368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255541819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53365-0952-3567-4823-B1E2F8508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5756D9-7EA0-CDCF-35DD-35FD12DB6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9123177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1A895D-5B73-D30D-2703-02EBBCC5E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0445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1002">
            <a:extLst>
              <a:ext uri="{FF2B5EF4-FFF2-40B4-BE49-F238E27FC236}">
                <a16:creationId xmlns:a16="http://schemas.microsoft.com/office/drawing/2014/main" id="{79E754BB-C07D-8760-7B0F-CED40F3B7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5B2867-C81B-CAEA-A5EA-93D176E6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577420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128099-9780-8543-852D-652EAF47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813B3D-9997-34DA-6C84-B528279E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54102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5B0BC-7A07-A813-33C7-C3490360D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351A5C-8D8C-1D4A-D3EF-377C74E0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661750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2001">
            <a:extLst>
              <a:ext uri="{FF2B5EF4-FFF2-40B4-BE49-F238E27FC236}">
                <a16:creationId xmlns:a16="http://schemas.microsoft.com/office/drawing/2014/main" id="{B26E3D93-123D-50FC-9B20-EE8AD4050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F4ABF4-36BF-1FDA-AD11-5298EDC9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4394190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2002">
            <a:extLst>
              <a:ext uri="{FF2B5EF4-FFF2-40B4-BE49-F238E27FC236}">
                <a16:creationId xmlns:a16="http://schemas.microsoft.com/office/drawing/2014/main" id="{27C7F667-C1D5-54BA-B13A-051C53196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1A10AB-BAA9-51A9-6257-AE2E1AB3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705594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AB297-4DB8-5064-D075-067024BA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5388F5-B51B-ABF8-502D-A9C16C24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15081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7EA41-5F45-4B09-E85D-11DFA6B8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7E26A6-453D-C10B-B3DB-17CB48B2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11402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162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46</cp:revision>
  <dcterms:created xsi:type="dcterms:W3CDTF">2013-12-23T05:43:46Z</dcterms:created>
  <dcterms:modified xsi:type="dcterms:W3CDTF">2025-03-20T16:07:10Z</dcterms:modified>
  <cp:category>PDHymns</cp:category>
</cp:coreProperties>
</file>