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Will Sing The Wondrous Story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7016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31436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Francis H. Rowley (1886), Arr. Ira D. Snakey (1887)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Peter P.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Bilhorn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(1886)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DB0BF2-3B13-26A7-2928-272CFF797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C5EC75-4A48-37AA-219F-E37B1D25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</a:t>
            </a:r>
            <a:r>
              <a:rPr lang="en-US" altLang="en-US" sz="1800">
                <a:latin typeface="Lucida Sans" panose="020B0602030504020204" pitchFamily="34" charset="0"/>
              </a:rPr>
              <a:t>3 </a:t>
            </a:r>
            <a:r>
              <a:rPr lang="en-US" altLang="en-US" sz="1800" dirty="0">
                <a:latin typeface="Lucida Sans" panose="020B0602030504020204" pitchFamily="34" charset="0"/>
              </a:rPr>
              <a:t>~ I Will Sing The Wondrous Story</a:t>
            </a:r>
          </a:p>
        </p:txBody>
      </p:sp>
    </p:spTree>
    <p:extLst>
      <p:ext uri="{BB962C8B-B14F-4D97-AF65-F5344CB8AC3E}">
        <p14:creationId xmlns:p14="http://schemas.microsoft.com/office/powerpoint/2010/main" val="38657194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5o5002">
            <a:extLst>
              <a:ext uri="{FF2B5EF4-FFF2-40B4-BE49-F238E27FC236}">
                <a16:creationId xmlns:a16="http://schemas.microsoft.com/office/drawing/2014/main" id="{E53BE5BC-BA8C-7658-C038-B1814EFD8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16B6C5-54A0-42C7-A8AF-FC9F4C147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243888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0DE4BB-7FDC-544A-E1BC-6DEC0EF28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5756D9-7EA0-CDCF-35DD-35FD12DB6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123177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D71B9-3E91-7877-BF10-1668E8111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0445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1001">
            <a:extLst>
              <a:ext uri="{FF2B5EF4-FFF2-40B4-BE49-F238E27FC236}">
                <a16:creationId xmlns:a16="http://schemas.microsoft.com/office/drawing/2014/main" id="{2405DB05-0520-F476-AFC0-DADF113685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Will Sing The Wondrous Story</a:t>
            </a:r>
          </a:p>
        </p:txBody>
      </p:sp>
    </p:spTree>
    <p:extLst>
      <p:ext uri="{BB962C8B-B14F-4D97-AF65-F5344CB8AC3E}">
        <p14:creationId xmlns:p14="http://schemas.microsoft.com/office/powerpoint/2010/main" val="25554181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1002">
            <a:extLst>
              <a:ext uri="{FF2B5EF4-FFF2-40B4-BE49-F238E27FC236}">
                <a16:creationId xmlns:a16="http://schemas.microsoft.com/office/drawing/2014/main" id="{79E754BB-C07D-8760-7B0F-CED40F3B7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5B2867-C81B-CAEA-A5EA-93D176E6F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577420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7BB66-5993-3A80-FFCF-F6C60C3BF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2813B3D-9997-34DA-6C84-B528279E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54102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80959-B59C-B229-3A9F-6064316F6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351A5C-8D8C-1D4A-D3EF-377C74E0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661750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2001">
            <a:extLst>
              <a:ext uri="{FF2B5EF4-FFF2-40B4-BE49-F238E27FC236}">
                <a16:creationId xmlns:a16="http://schemas.microsoft.com/office/drawing/2014/main" id="{B26E3D93-123D-50FC-9B20-EE8AD40503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F4ABF4-36BF-1FDA-AD11-5298EDC9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Will Sing The Wondrous Story</a:t>
            </a:r>
          </a:p>
        </p:txBody>
      </p:sp>
    </p:spTree>
    <p:extLst>
      <p:ext uri="{BB962C8B-B14F-4D97-AF65-F5344CB8AC3E}">
        <p14:creationId xmlns:p14="http://schemas.microsoft.com/office/powerpoint/2010/main" val="4394190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Will Sing the Wondrous Story_169_v2002">
            <a:extLst>
              <a:ext uri="{FF2B5EF4-FFF2-40B4-BE49-F238E27FC236}">
                <a16:creationId xmlns:a16="http://schemas.microsoft.com/office/drawing/2014/main" id="{27C7F667-C1D5-54BA-B13A-051C53196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1A10AB-BAA9-51A9-6257-AE2E1AB3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705594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38A4B-3AB5-DAC4-553D-D5135DD2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5388F5-B51B-ABF8-502D-A9C16C24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115081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5CF44-2CB2-2759-23ED-7E3C33192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7E26A6-453D-C10B-B3DB-17CB48B2D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114028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124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46</cp:revision>
  <dcterms:created xsi:type="dcterms:W3CDTF">2013-12-23T05:43:46Z</dcterms:created>
  <dcterms:modified xsi:type="dcterms:W3CDTF">2025-03-20T16:07:16Z</dcterms:modified>
  <cp:category>PDHymns</cp:category>
</cp:coreProperties>
</file>