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 Will Pray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(Ever Will I Pray)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F/A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95899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A. Cummings (1875)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John Harrison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Tenney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(1875)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1001">
            <a:extLst>
              <a:ext uri="{FF2B5EF4-FFF2-40B4-BE49-F238E27FC236}">
                <a16:creationId xmlns:a16="http://schemas.microsoft.com/office/drawing/2014/main" id="{E46CA845-3F5D-0C78-F2CD-5D8311CA22F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 Will Pray</a:t>
            </a:r>
          </a:p>
        </p:txBody>
      </p:sp>
    </p:spTree>
    <p:extLst>
      <p:ext uri="{BB962C8B-B14F-4D97-AF65-F5344CB8AC3E}">
        <p14:creationId xmlns:p14="http://schemas.microsoft.com/office/powerpoint/2010/main" val="218059643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C001">
            <a:extLst>
              <a:ext uri="{FF2B5EF4-FFF2-40B4-BE49-F238E27FC236}">
                <a16:creationId xmlns:a16="http://schemas.microsoft.com/office/drawing/2014/main" id="{1341B0DE-8A3C-AB2D-F0F4-59D8D9DF176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64827109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2001">
            <a:extLst>
              <a:ext uri="{FF2B5EF4-FFF2-40B4-BE49-F238E27FC236}">
                <a16:creationId xmlns:a16="http://schemas.microsoft.com/office/drawing/2014/main" id="{0EA9789B-8D1C-D839-0437-ECBC67BF323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5663A72-B94C-AD67-FB96-317CB15D1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 Will Pray</a:t>
            </a:r>
          </a:p>
        </p:txBody>
      </p:sp>
    </p:spTree>
    <p:extLst>
      <p:ext uri="{BB962C8B-B14F-4D97-AF65-F5344CB8AC3E}">
        <p14:creationId xmlns:p14="http://schemas.microsoft.com/office/powerpoint/2010/main" val="309255683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C001">
            <a:extLst>
              <a:ext uri="{FF2B5EF4-FFF2-40B4-BE49-F238E27FC236}">
                <a16:creationId xmlns:a16="http://schemas.microsoft.com/office/drawing/2014/main" id="{8E559167-611F-0F9E-FCDB-993CC0EE89E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3231838-B1EA-07B1-4C53-CEE3CB06A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1336289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3of4001">
            <a:extLst>
              <a:ext uri="{FF2B5EF4-FFF2-40B4-BE49-F238E27FC236}">
                <a16:creationId xmlns:a16="http://schemas.microsoft.com/office/drawing/2014/main" id="{CA2713F0-D690-2D84-EA2B-900A818F389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59D86AA-FEF2-89AF-D183-6F3C44A0C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I Will Pray</a:t>
            </a:r>
          </a:p>
        </p:txBody>
      </p:sp>
    </p:spTree>
    <p:extLst>
      <p:ext uri="{BB962C8B-B14F-4D97-AF65-F5344CB8AC3E}">
        <p14:creationId xmlns:p14="http://schemas.microsoft.com/office/powerpoint/2010/main" val="185109755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C001">
            <a:extLst>
              <a:ext uri="{FF2B5EF4-FFF2-40B4-BE49-F238E27FC236}">
                <a16:creationId xmlns:a16="http://schemas.microsoft.com/office/drawing/2014/main" id="{A2C5284B-A7D9-7B45-7322-36A843C0D78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739ABE7-C3A1-C08D-FD39-FDE198EE0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62004652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4of4001">
            <a:extLst>
              <a:ext uri="{FF2B5EF4-FFF2-40B4-BE49-F238E27FC236}">
                <a16:creationId xmlns:a16="http://schemas.microsoft.com/office/drawing/2014/main" id="{355BEC53-36AF-A6FD-5533-CAE790AEF03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48EB962-B454-C994-180B-EF98111A5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I Will Pray</a:t>
            </a:r>
          </a:p>
        </p:txBody>
      </p:sp>
    </p:spTree>
    <p:extLst>
      <p:ext uri="{BB962C8B-B14F-4D97-AF65-F5344CB8AC3E}">
        <p14:creationId xmlns:p14="http://schemas.microsoft.com/office/powerpoint/2010/main" val="295204648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C001">
            <a:extLst>
              <a:ext uri="{FF2B5EF4-FFF2-40B4-BE49-F238E27FC236}">
                <a16:creationId xmlns:a16="http://schemas.microsoft.com/office/drawing/2014/main" id="{586ED1BE-9E2B-DA37-E6EB-BCF48967BD7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4FFD065-94AB-9196-938F-C94D1023F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53581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99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2025-03-14T02:08:10Z</dcterms:modified>
  <cp:category>PDHymns</cp:category>
</cp:coreProperties>
</file>