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 Will Pray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(Ever Will I Pray)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95899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A. Cummings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John Harrison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Tenney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(1875)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1001">
            <a:extLst>
              <a:ext uri="{FF2B5EF4-FFF2-40B4-BE49-F238E27FC236}">
                <a16:creationId xmlns:a16="http://schemas.microsoft.com/office/drawing/2014/main" id="{E46CA845-3F5D-0C78-F2CD-5D8311CA22F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 Will Pray</a:t>
            </a:r>
          </a:p>
        </p:txBody>
      </p:sp>
    </p:spTree>
    <p:extLst>
      <p:ext uri="{BB962C8B-B14F-4D97-AF65-F5344CB8AC3E}">
        <p14:creationId xmlns:p14="http://schemas.microsoft.com/office/powerpoint/2010/main" val="21805964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1341B0DE-8A3C-AB2D-F0F4-59D8D9DF176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6482710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2001">
            <a:extLst>
              <a:ext uri="{FF2B5EF4-FFF2-40B4-BE49-F238E27FC236}">
                <a16:creationId xmlns:a16="http://schemas.microsoft.com/office/drawing/2014/main" id="{0EA9789B-8D1C-D839-0437-ECBC67BF323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5663A72-B94C-AD67-FB96-317CB15D1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 Will Pray</a:t>
            </a:r>
          </a:p>
        </p:txBody>
      </p:sp>
    </p:spTree>
    <p:extLst>
      <p:ext uri="{BB962C8B-B14F-4D97-AF65-F5344CB8AC3E}">
        <p14:creationId xmlns:p14="http://schemas.microsoft.com/office/powerpoint/2010/main" val="309255683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8E559167-611F-0F9E-FCDB-993CC0EE89E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3231838-B1EA-07B1-4C53-CEE3CB06A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33628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5FA8FBB-F715-C3B9-B25E-A41BC6D0C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48EB962-B454-C994-180B-EF98111A5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I Will Pray</a:t>
            </a:r>
          </a:p>
        </p:txBody>
      </p:sp>
    </p:spTree>
    <p:extLst>
      <p:ext uri="{BB962C8B-B14F-4D97-AF65-F5344CB8AC3E}">
        <p14:creationId xmlns:p14="http://schemas.microsoft.com/office/powerpoint/2010/main" val="295204648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 Will Pray_169_vC001">
            <a:extLst>
              <a:ext uri="{FF2B5EF4-FFF2-40B4-BE49-F238E27FC236}">
                <a16:creationId xmlns:a16="http://schemas.microsoft.com/office/drawing/2014/main" id="{586ED1BE-9E2B-DA37-E6EB-BCF48967BD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4FFD065-94AB-9196-938F-C94D1023F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53581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2025-03-14T02:09:02Z</dcterms:modified>
  <cp:category>PDHymns</cp:category>
</cp:coreProperties>
</file>