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Want To Be A Worker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6335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Isaiah Baltzell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Isaiah Baltzell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3o4001">
            <a:extLst>
              <a:ext uri="{FF2B5EF4-FFF2-40B4-BE49-F238E27FC236}">
                <a16:creationId xmlns:a16="http://schemas.microsoft.com/office/drawing/2014/main" id="{17FEA16F-B355-4133-F80F-A73F7DACAE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BF578C2-70B7-BCAF-B8A6-C5223274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Want To Be A Worker</a:t>
            </a:r>
          </a:p>
        </p:txBody>
      </p:sp>
    </p:spTree>
    <p:extLst>
      <p:ext uri="{BB962C8B-B14F-4D97-AF65-F5344CB8AC3E}">
        <p14:creationId xmlns:p14="http://schemas.microsoft.com/office/powerpoint/2010/main" val="1854136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3o4002">
            <a:extLst>
              <a:ext uri="{FF2B5EF4-FFF2-40B4-BE49-F238E27FC236}">
                <a16:creationId xmlns:a16="http://schemas.microsoft.com/office/drawing/2014/main" id="{BE8944DD-0AE5-918C-E655-1868DF4AF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F0CBAF-0AC1-1267-C975-1018ADA4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46771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1">
            <a:extLst>
              <a:ext uri="{FF2B5EF4-FFF2-40B4-BE49-F238E27FC236}">
                <a16:creationId xmlns:a16="http://schemas.microsoft.com/office/drawing/2014/main" id="{D35E57E6-D80A-821A-FBB4-A5336B2491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C30D82-47A1-F938-8322-01037BB7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33064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2">
            <a:extLst>
              <a:ext uri="{FF2B5EF4-FFF2-40B4-BE49-F238E27FC236}">
                <a16:creationId xmlns:a16="http://schemas.microsoft.com/office/drawing/2014/main" id="{70CD332A-7A25-E054-FEC1-0A28BD9457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CDC78A-6CAF-68E5-A893-BEE30A717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9640116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4o4001">
            <a:extLst>
              <a:ext uri="{FF2B5EF4-FFF2-40B4-BE49-F238E27FC236}">
                <a16:creationId xmlns:a16="http://schemas.microsoft.com/office/drawing/2014/main" id="{B05343E4-0B07-7996-4168-7C4F3C9B63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5132C6-648A-7051-B15D-7785B55E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Want To Be A Worker</a:t>
            </a:r>
          </a:p>
        </p:txBody>
      </p:sp>
    </p:spTree>
    <p:extLst>
      <p:ext uri="{BB962C8B-B14F-4D97-AF65-F5344CB8AC3E}">
        <p14:creationId xmlns:p14="http://schemas.microsoft.com/office/powerpoint/2010/main" val="37664458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4o4002">
            <a:extLst>
              <a:ext uri="{FF2B5EF4-FFF2-40B4-BE49-F238E27FC236}">
                <a16:creationId xmlns:a16="http://schemas.microsoft.com/office/drawing/2014/main" id="{D668CD4C-8934-4C94-ECD8-31F089B3A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89C7E0-FD87-D995-6933-22B7C311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427506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1">
            <a:extLst>
              <a:ext uri="{FF2B5EF4-FFF2-40B4-BE49-F238E27FC236}">
                <a16:creationId xmlns:a16="http://schemas.microsoft.com/office/drawing/2014/main" id="{F31ED919-5C43-C7BC-9548-E3C04D903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823360-595A-F72A-F691-AB6EBBAED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80698611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2">
            <a:extLst>
              <a:ext uri="{FF2B5EF4-FFF2-40B4-BE49-F238E27FC236}">
                <a16:creationId xmlns:a16="http://schemas.microsoft.com/office/drawing/2014/main" id="{4B8107C7-CC68-7BB4-1B39-B16199D3F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43168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1001">
            <a:extLst>
              <a:ext uri="{FF2B5EF4-FFF2-40B4-BE49-F238E27FC236}">
                <a16:creationId xmlns:a16="http://schemas.microsoft.com/office/drawing/2014/main" id="{55B5A828-B021-16EC-5C7F-030F19CE2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Want To Be A Worker</a:t>
            </a:r>
          </a:p>
        </p:txBody>
      </p:sp>
    </p:spTree>
    <p:extLst>
      <p:ext uri="{BB962C8B-B14F-4D97-AF65-F5344CB8AC3E}">
        <p14:creationId xmlns:p14="http://schemas.microsoft.com/office/powerpoint/2010/main" val="21531421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1002">
            <a:extLst>
              <a:ext uri="{FF2B5EF4-FFF2-40B4-BE49-F238E27FC236}">
                <a16:creationId xmlns:a16="http://schemas.microsoft.com/office/drawing/2014/main" id="{BBD8C9D4-AA3C-13E1-1074-E8B9FAC3BD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D90A05-9134-3A2A-32EB-CA48DAD5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938212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1">
            <a:extLst>
              <a:ext uri="{FF2B5EF4-FFF2-40B4-BE49-F238E27FC236}">
                <a16:creationId xmlns:a16="http://schemas.microsoft.com/office/drawing/2014/main" id="{01D1B4DF-DC1B-92B2-B432-39110BA861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B51661-883C-07F2-F3F5-957C81EDB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300583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2">
            <a:extLst>
              <a:ext uri="{FF2B5EF4-FFF2-40B4-BE49-F238E27FC236}">
                <a16:creationId xmlns:a16="http://schemas.microsoft.com/office/drawing/2014/main" id="{479149C5-9C94-CB20-FFE0-16F1AF275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E4C9D1-741E-9C3B-2AB3-D773CCFFF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351159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2001">
            <a:extLst>
              <a:ext uri="{FF2B5EF4-FFF2-40B4-BE49-F238E27FC236}">
                <a16:creationId xmlns:a16="http://schemas.microsoft.com/office/drawing/2014/main" id="{0091AF7B-971B-8314-E326-EAFCD5A5C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FBE140-E85E-AE6D-75CF-AEBFCE1B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Want To Be A Worker</a:t>
            </a:r>
          </a:p>
        </p:txBody>
      </p:sp>
    </p:spTree>
    <p:extLst>
      <p:ext uri="{BB962C8B-B14F-4D97-AF65-F5344CB8AC3E}">
        <p14:creationId xmlns:p14="http://schemas.microsoft.com/office/powerpoint/2010/main" val="16435841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2002">
            <a:extLst>
              <a:ext uri="{FF2B5EF4-FFF2-40B4-BE49-F238E27FC236}">
                <a16:creationId xmlns:a16="http://schemas.microsoft.com/office/drawing/2014/main" id="{D9FD259E-52E9-1D88-7CDC-B933AAE74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45828D-1063-96AB-7CA4-F0304A2E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261010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1">
            <a:extLst>
              <a:ext uri="{FF2B5EF4-FFF2-40B4-BE49-F238E27FC236}">
                <a16:creationId xmlns:a16="http://schemas.microsoft.com/office/drawing/2014/main" id="{498B9467-1757-F756-247F-50DAEC5A59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80932E-A14F-C32E-50F0-3A6BBAA1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8306634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ant To Be A Worker_169_vC002">
            <a:extLst>
              <a:ext uri="{FF2B5EF4-FFF2-40B4-BE49-F238E27FC236}">
                <a16:creationId xmlns:a16="http://schemas.microsoft.com/office/drawing/2014/main" id="{883E6A54-F42F-4933-42DB-3EF586EEBB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98EC5A-F67A-4096-1D34-EF969B17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306191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130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2025-03-17T23:55:26Z</dcterms:modified>
  <cp:category>PDHymns</cp:category>
</cp:coreProperties>
</file>