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Walk With The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8022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Bentley D. Ackley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3001">
            <a:extLst>
              <a:ext uri="{FF2B5EF4-FFF2-40B4-BE49-F238E27FC236}">
                <a16:creationId xmlns:a16="http://schemas.microsoft.com/office/drawing/2014/main" id="{7A55F62C-60D6-24EE-7F7C-553045770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598CF7-5CF1-6325-FB41-316524C6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30467698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3002">
            <a:extLst>
              <a:ext uri="{FF2B5EF4-FFF2-40B4-BE49-F238E27FC236}">
                <a16:creationId xmlns:a16="http://schemas.microsoft.com/office/drawing/2014/main" id="{25A9798E-05BF-4170-DDEC-806A99885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BEB1A2-7CD8-ADB6-A4CA-BAE601D2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227161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1EC9F0AB-5FE9-8135-B67C-9785C34EF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FAE4EB-A934-3FE2-F257-0AEBED5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47832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BDB1E9CB-EBBE-F3AB-A420-AD51A3F90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7ED71F-401C-E592-2E7D-89984D59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2DA3FC41-8427-231B-DED4-9FC7CE36039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4D6412CC-973D-CD8B-DCCE-BD6DE4D3E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5EBE990-3449-5130-C12A-9C45ACCD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3310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1001">
            <a:extLst>
              <a:ext uri="{FF2B5EF4-FFF2-40B4-BE49-F238E27FC236}">
                <a16:creationId xmlns:a16="http://schemas.microsoft.com/office/drawing/2014/main" id="{DCC5D2AE-ACA4-5A7E-17DA-E44F0ACF5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46852C-9CD1-E8EC-76DB-00FCA83C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27147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1002">
            <a:extLst>
              <a:ext uri="{FF2B5EF4-FFF2-40B4-BE49-F238E27FC236}">
                <a16:creationId xmlns:a16="http://schemas.microsoft.com/office/drawing/2014/main" id="{338C7A42-0C6B-0D76-F16F-538DB0240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1E806C-4945-E7F8-2DB7-8F3E3771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89724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88449B17-63A1-6A6E-D3E4-CC81A9B94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BC19C0-23BD-B37A-EF3E-9C456E7C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85605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2B193C7D-4AE6-B7B0-E644-9EF0BABCA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69C5FA-3A83-2B00-69CD-43AC8459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277988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2001">
            <a:extLst>
              <a:ext uri="{FF2B5EF4-FFF2-40B4-BE49-F238E27FC236}">
                <a16:creationId xmlns:a16="http://schemas.microsoft.com/office/drawing/2014/main" id="{112B753F-E0BB-EE49-5E42-A4C08A752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177F7A-C63D-D3BD-3274-8F2A2EFB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37576433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2002">
            <a:extLst>
              <a:ext uri="{FF2B5EF4-FFF2-40B4-BE49-F238E27FC236}">
                <a16:creationId xmlns:a16="http://schemas.microsoft.com/office/drawing/2014/main" id="{3E4F5639-3775-DD52-21B1-39406DB8B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AA4508-79A5-C3CE-3B37-C19A1AF0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85413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1">
            <a:extLst>
              <a:ext uri="{FF2B5EF4-FFF2-40B4-BE49-F238E27FC236}">
                <a16:creationId xmlns:a16="http://schemas.microsoft.com/office/drawing/2014/main" id="{77437851-8406-DECF-4A15-7E588B5624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6397BC-7CE0-CCE8-BE9E-5BEE0963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241657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lk With The King_169_vC002">
            <a:extLst>
              <a:ext uri="{FF2B5EF4-FFF2-40B4-BE49-F238E27FC236}">
                <a16:creationId xmlns:a16="http://schemas.microsoft.com/office/drawing/2014/main" id="{0ECA0EC3-C66E-B577-0FA5-668165C0C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A87B80-E158-1983-A32E-51745E4B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758242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2025-04-21T16:19:11Z</dcterms:modified>
  <cp:category>PDHymns</cp:category>
</cp:coreProperties>
</file>