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Shall Not Be Moved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3869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Edward H. Boatner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American Folk Melody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3001">
            <a:extLst>
              <a:ext uri="{FF2B5EF4-FFF2-40B4-BE49-F238E27FC236}">
                <a16:creationId xmlns:a16="http://schemas.microsoft.com/office/drawing/2014/main" id="{9D1F3204-A181-5EA3-5D13-51F83127AE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F5FB26-6800-A70B-3CD4-360477D09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Shall Not Be Moved</a:t>
            </a:r>
          </a:p>
        </p:txBody>
      </p:sp>
    </p:spTree>
    <p:extLst>
      <p:ext uri="{BB962C8B-B14F-4D97-AF65-F5344CB8AC3E}">
        <p14:creationId xmlns:p14="http://schemas.microsoft.com/office/powerpoint/2010/main" val="37841888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3002">
            <a:extLst>
              <a:ext uri="{FF2B5EF4-FFF2-40B4-BE49-F238E27FC236}">
                <a16:creationId xmlns:a16="http://schemas.microsoft.com/office/drawing/2014/main" id="{A9F3AFB6-D2E6-62A2-690F-D932BEA0F3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B281D5-C8CA-9DB7-9E2C-938C6AF8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455631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C001">
            <a:extLst>
              <a:ext uri="{FF2B5EF4-FFF2-40B4-BE49-F238E27FC236}">
                <a16:creationId xmlns:a16="http://schemas.microsoft.com/office/drawing/2014/main" id="{99044CCA-EDAE-361B-06EE-D8135D6C0E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C703A3-23C8-ADA7-5202-F72E72714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179701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C002">
            <a:extLst>
              <a:ext uri="{FF2B5EF4-FFF2-40B4-BE49-F238E27FC236}">
                <a16:creationId xmlns:a16="http://schemas.microsoft.com/office/drawing/2014/main" id="{E5D00667-1B9B-B883-FF97-9516578D78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0B305F-F653-B74A-8778-A0739F567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9410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4001">
            <a:extLst>
              <a:ext uri="{FF2B5EF4-FFF2-40B4-BE49-F238E27FC236}">
                <a16:creationId xmlns:a16="http://schemas.microsoft.com/office/drawing/2014/main" id="{B9517F09-1FFD-8876-3236-541B88468E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7FF0A0-6739-7EDD-EC7D-34055765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Shall Not Be Moved</a:t>
            </a:r>
          </a:p>
        </p:txBody>
      </p:sp>
    </p:spTree>
    <p:extLst>
      <p:ext uri="{BB962C8B-B14F-4D97-AF65-F5344CB8AC3E}">
        <p14:creationId xmlns:p14="http://schemas.microsoft.com/office/powerpoint/2010/main" val="49520724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4002">
            <a:extLst>
              <a:ext uri="{FF2B5EF4-FFF2-40B4-BE49-F238E27FC236}">
                <a16:creationId xmlns:a16="http://schemas.microsoft.com/office/drawing/2014/main" id="{B3D07EEC-10CA-C3CF-C653-B9F1E6BBF5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0E50215-ADF7-314E-E33D-20319858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422551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C001">
            <a:extLst>
              <a:ext uri="{FF2B5EF4-FFF2-40B4-BE49-F238E27FC236}">
                <a16:creationId xmlns:a16="http://schemas.microsoft.com/office/drawing/2014/main" id="{600811C6-2AFB-E583-CD54-E89C91DFCF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1887A2-047D-621B-FEEB-DC3A4DFE0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02209417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C002">
            <a:extLst>
              <a:ext uri="{FF2B5EF4-FFF2-40B4-BE49-F238E27FC236}">
                <a16:creationId xmlns:a16="http://schemas.microsoft.com/office/drawing/2014/main" id="{FBD3DD86-DA43-84B2-5395-826A8A30C8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3313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1001">
            <a:extLst>
              <a:ext uri="{FF2B5EF4-FFF2-40B4-BE49-F238E27FC236}">
                <a16:creationId xmlns:a16="http://schemas.microsoft.com/office/drawing/2014/main" id="{3EADF459-62F5-DB99-F126-9E1D3223D5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Shall Not Be Moved</a:t>
            </a:r>
          </a:p>
        </p:txBody>
      </p:sp>
    </p:spTree>
    <p:extLst>
      <p:ext uri="{BB962C8B-B14F-4D97-AF65-F5344CB8AC3E}">
        <p14:creationId xmlns:p14="http://schemas.microsoft.com/office/powerpoint/2010/main" val="155204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1002">
            <a:extLst>
              <a:ext uri="{FF2B5EF4-FFF2-40B4-BE49-F238E27FC236}">
                <a16:creationId xmlns:a16="http://schemas.microsoft.com/office/drawing/2014/main" id="{F45A3BDA-7177-EA90-2571-8FA253B2E9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C62F9F-13EF-B34F-7C45-E8A5BB32C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2280555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C001">
            <a:extLst>
              <a:ext uri="{FF2B5EF4-FFF2-40B4-BE49-F238E27FC236}">
                <a16:creationId xmlns:a16="http://schemas.microsoft.com/office/drawing/2014/main" id="{5A15F670-EBBD-EC08-8057-8DF845C52F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A6F6D4-DDE9-FEE1-68A9-43E2830A2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419368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C002">
            <a:extLst>
              <a:ext uri="{FF2B5EF4-FFF2-40B4-BE49-F238E27FC236}">
                <a16:creationId xmlns:a16="http://schemas.microsoft.com/office/drawing/2014/main" id="{B3B250E5-DF99-F5C4-40BD-041D787A8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583684-AA2A-1DC2-C8EB-790598FD0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048208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2001">
            <a:extLst>
              <a:ext uri="{FF2B5EF4-FFF2-40B4-BE49-F238E27FC236}">
                <a16:creationId xmlns:a16="http://schemas.microsoft.com/office/drawing/2014/main" id="{E998F8A8-E37B-7560-AB15-70D3B5C8E4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51CC94-8008-A8D2-3539-5396DEAC2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Shall Not Be Moved</a:t>
            </a:r>
          </a:p>
        </p:txBody>
      </p:sp>
    </p:spTree>
    <p:extLst>
      <p:ext uri="{BB962C8B-B14F-4D97-AF65-F5344CB8AC3E}">
        <p14:creationId xmlns:p14="http://schemas.microsoft.com/office/powerpoint/2010/main" val="20773627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2002">
            <a:extLst>
              <a:ext uri="{FF2B5EF4-FFF2-40B4-BE49-F238E27FC236}">
                <a16:creationId xmlns:a16="http://schemas.microsoft.com/office/drawing/2014/main" id="{0B0B80A9-5153-B1FF-8947-A243BE767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A4C8FF-710A-E9B2-6C5E-730A1C137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394255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C001">
            <a:extLst>
              <a:ext uri="{FF2B5EF4-FFF2-40B4-BE49-F238E27FC236}">
                <a16:creationId xmlns:a16="http://schemas.microsoft.com/office/drawing/2014/main" id="{9EC71D1A-B3E6-8D6D-5224-6A5F79AD34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BB26E7-B63D-8A06-4821-D8680E848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680367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hall Not Be Moved_169_vC002">
            <a:extLst>
              <a:ext uri="{FF2B5EF4-FFF2-40B4-BE49-F238E27FC236}">
                <a16:creationId xmlns:a16="http://schemas.microsoft.com/office/drawing/2014/main" id="{369031A1-6BBE-30DA-68FE-1CD93ADF1A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B20A03-A73A-A0C1-7AD7-B256C49DA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137336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122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2025-04-01T02:53:31Z</dcterms:modified>
  <cp:category>PDHymns</cp:category>
</cp:coreProperties>
</file>