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1" autoAdjust="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Need Thee Every Hour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5/Chorus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47509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6223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Annie S. Hawks (1872)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Robert Lowry (1872)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Need Thee Every Hour_169_v1001">
            <a:extLst>
              <a:ext uri="{FF2B5EF4-FFF2-40B4-BE49-F238E27FC236}">
                <a16:creationId xmlns:a16="http://schemas.microsoft.com/office/drawing/2014/main" id="{4DED7404-3FFB-1723-2E07-E864E58748C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Need Thee Every Hour</a:t>
            </a:r>
          </a:p>
        </p:txBody>
      </p:sp>
    </p:spTree>
    <p:extLst>
      <p:ext uri="{BB962C8B-B14F-4D97-AF65-F5344CB8AC3E}">
        <p14:creationId xmlns:p14="http://schemas.microsoft.com/office/powerpoint/2010/main" val="353467055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Need Thee Every Hour_169_vC001">
            <a:extLst>
              <a:ext uri="{FF2B5EF4-FFF2-40B4-BE49-F238E27FC236}">
                <a16:creationId xmlns:a16="http://schemas.microsoft.com/office/drawing/2014/main" id="{6C8D858F-4673-3963-7601-A3FB239011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693974103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Need Thee Every Hour_169_v2001">
            <a:extLst>
              <a:ext uri="{FF2B5EF4-FFF2-40B4-BE49-F238E27FC236}">
                <a16:creationId xmlns:a16="http://schemas.microsoft.com/office/drawing/2014/main" id="{CB44B496-8611-06F0-AD7F-5C4D2CF979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B9A8829-D588-4FE9-6EC2-A0D94BC59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Need Thee Every Hour</a:t>
            </a:r>
          </a:p>
        </p:txBody>
      </p:sp>
    </p:spTree>
    <p:extLst>
      <p:ext uri="{BB962C8B-B14F-4D97-AF65-F5344CB8AC3E}">
        <p14:creationId xmlns:p14="http://schemas.microsoft.com/office/powerpoint/2010/main" val="162711191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Need Thee Every Hour_169_vC001">
            <a:extLst>
              <a:ext uri="{FF2B5EF4-FFF2-40B4-BE49-F238E27FC236}">
                <a16:creationId xmlns:a16="http://schemas.microsoft.com/office/drawing/2014/main" id="{800E575F-2013-5D7B-42CE-ED60326CD0B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39FE195-D049-B85D-84FE-17861E268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36879829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FE04B5-8B69-FE80-58A7-E51BF2AC8E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DD51261-6EC7-9A4E-EA12-97B5F8A21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Need Thee Every Hour</a:t>
            </a:r>
          </a:p>
        </p:txBody>
      </p:sp>
    </p:spTree>
    <p:extLst>
      <p:ext uri="{BB962C8B-B14F-4D97-AF65-F5344CB8AC3E}">
        <p14:creationId xmlns:p14="http://schemas.microsoft.com/office/powerpoint/2010/main" val="126457742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Need Thee Every Hour_169_vC001">
            <a:extLst>
              <a:ext uri="{FF2B5EF4-FFF2-40B4-BE49-F238E27FC236}">
                <a16:creationId xmlns:a16="http://schemas.microsoft.com/office/drawing/2014/main" id="{439817C3-0440-0319-ACDF-1CC3BEBD34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A19754C1-B5B9-987E-2285-D9CA12A55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8913539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2025-04-01T02:26:19Z</dcterms:modified>
  <cp:category>PDHymns</cp:category>
</cp:coreProperties>
</file>