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 Love You, My Jesus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84056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2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77614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83654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Traditional American Hymn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Ingall’s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Christian Harmony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(1805)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Love You My Jesus_169_v1001">
            <a:extLst>
              <a:ext uri="{FF2B5EF4-FFF2-40B4-BE49-F238E27FC236}">
                <a16:creationId xmlns:a16="http://schemas.microsoft.com/office/drawing/2014/main" id="{E7FE80CF-732E-E0D6-FFDA-77BBD832275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 Love You, My Jesus</a:t>
            </a:r>
          </a:p>
        </p:txBody>
      </p:sp>
    </p:spTree>
    <p:extLst>
      <p:ext uri="{BB962C8B-B14F-4D97-AF65-F5344CB8AC3E}">
        <p14:creationId xmlns:p14="http://schemas.microsoft.com/office/powerpoint/2010/main" val="70673917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Love You My Jesus_169_v1002">
            <a:extLst>
              <a:ext uri="{FF2B5EF4-FFF2-40B4-BE49-F238E27FC236}">
                <a16:creationId xmlns:a16="http://schemas.microsoft.com/office/drawing/2014/main" id="{7A7AFCB2-FCE6-92EC-FB21-62012867001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40AD05D-5959-06B3-B70F-62FAB690E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611058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Love You My Jesus_169_v2001">
            <a:extLst>
              <a:ext uri="{FF2B5EF4-FFF2-40B4-BE49-F238E27FC236}">
                <a16:creationId xmlns:a16="http://schemas.microsoft.com/office/drawing/2014/main" id="{02A8FB9B-7FB0-752B-313A-98F8BBCDE5F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F9CD156-2A8E-84E8-9E1C-17A8E2ED8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 Love You, My Jesus</a:t>
            </a:r>
          </a:p>
        </p:txBody>
      </p:sp>
    </p:spTree>
    <p:extLst>
      <p:ext uri="{BB962C8B-B14F-4D97-AF65-F5344CB8AC3E}">
        <p14:creationId xmlns:p14="http://schemas.microsoft.com/office/powerpoint/2010/main" val="108235587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Love You My Jesus_169_v2002">
            <a:extLst>
              <a:ext uri="{FF2B5EF4-FFF2-40B4-BE49-F238E27FC236}">
                <a16:creationId xmlns:a16="http://schemas.microsoft.com/office/drawing/2014/main" id="{586B99FC-A221-399D-A247-A21B18021BE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09117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77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2025-03-29T21:41:56Z</dcterms:modified>
  <cp:category>PDHymns</cp:category>
</cp:coreProperties>
</file>