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5" r:id="rId6"/>
    <p:sldId id="266" r:id="rId7"/>
    <p:sldId id="267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Love To Tell The Story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33742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Catherine Hankey (1866),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Chorus by William G. Fischer (1869)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G. Fischer (1869)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FFDBB4-D2C7-3972-0A2B-14493ED25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79259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o Tell The Story_169_v1001">
            <a:extLst>
              <a:ext uri="{FF2B5EF4-FFF2-40B4-BE49-F238E27FC236}">
                <a16:creationId xmlns:a16="http://schemas.microsoft.com/office/drawing/2014/main" id="{095D05D4-1865-59DC-1B82-E3080775A2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Love To Tell The Story</a:t>
            </a:r>
          </a:p>
        </p:txBody>
      </p:sp>
    </p:spTree>
    <p:extLst>
      <p:ext uri="{BB962C8B-B14F-4D97-AF65-F5344CB8AC3E}">
        <p14:creationId xmlns:p14="http://schemas.microsoft.com/office/powerpoint/2010/main" val="64493181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o Tell The Story_169_v1002">
            <a:extLst>
              <a:ext uri="{FF2B5EF4-FFF2-40B4-BE49-F238E27FC236}">
                <a16:creationId xmlns:a16="http://schemas.microsoft.com/office/drawing/2014/main" id="{052F0D7E-F693-57EF-1133-16E39ACDB3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014D13-A17F-D5F9-9E0A-C808A4121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599026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146BCA-4F2D-78BA-8D5F-81D9590A9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1D35A3D1-3B4C-9428-4B2E-1474F6510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230825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1D08BC-7BB0-17E7-0085-D846E3E34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38404B-AC20-C027-897B-E2F7F2595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Love To Tell The Story</a:t>
            </a:r>
          </a:p>
        </p:txBody>
      </p:sp>
    </p:spTree>
    <p:extLst>
      <p:ext uri="{BB962C8B-B14F-4D97-AF65-F5344CB8AC3E}">
        <p14:creationId xmlns:p14="http://schemas.microsoft.com/office/powerpoint/2010/main" val="161361753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o Tell The Story_169_v3o4002">
            <a:extLst>
              <a:ext uri="{FF2B5EF4-FFF2-40B4-BE49-F238E27FC236}">
                <a16:creationId xmlns:a16="http://schemas.microsoft.com/office/drawing/2014/main" id="{C92AFF3C-AB7B-236A-86B7-667AF2908D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CA1EE67-2D2F-C603-B822-F9231F77E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6436449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CFABB0-201C-0F85-E7C5-A2269856D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8C7554ED-8666-C1D1-199A-AC551C1A8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5700098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35AD42-DC21-14FB-D01B-4D5B4111D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0F59C5-8DCE-74F5-6712-7198BA4C5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Love To Tell The Story</a:t>
            </a:r>
          </a:p>
        </p:txBody>
      </p:sp>
    </p:spTree>
    <p:extLst>
      <p:ext uri="{BB962C8B-B14F-4D97-AF65-F5344CB8AC3E}">
        <p14:creationId xmlns:p14="http://schemas.microsoft.com/office/powerpoint/2010/main" val="361038555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Love To Tell The Story_169_v4o4002">
            <a:extLst>
              <a:ext uri="{FF2B5EF4-FFF2-40B4-BE49-F238E27FC236}">
                <a16:creationId xmlns:a16="http://schemas.microsoft.com/office/drawing/2014/main" id="{667621B7-DC23-6604-C81D-14705B0448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9A629DF-8E5E-9DF2-858C-0EACA6DE1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908497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120</TotalTime>
  <Words>113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2025-03-29T21:37:21Z</dcterms:modified>
  <cp:category>PDHymns</cp:category>
</cp:coreProperties>
</file>