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Know Whom I Have Believed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(I Know Not Why God’s Wondrous Grace)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2625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0337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El Nathan (1883)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McGranshan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3o5001">
            <a:extLst>
              <a:ext uri="{FF2B5EF4-FFF2-40B4-BE49-F238E27FC236}">
                <a16:creationId xmlns:a16="http://schemas.microsoft.com/office/drawing/2014/main" id="{39F17CF9-7BF3-7488-4884-5EA000E628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C85BCC-244A-FF1C-17F9-C7C5FC3F5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Know Whom I Have Believed</a:t>
            </a:r>
          </a:p>
        </p:txBody>
      </p:sp>
    </p:spTree>
    <p:extLst>
      <p:ext uri="{BB962C8B-B14F-4D97-AF65-F5344CB8AC3E}">
        <p14:creationId xmlns:p14="http://schemas.microsoft.com/office/powerpoint/2010/main" val="340756111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3o5002">
            <a:extLst>
              <a:ext uri="{FF2B5EF4-FFF2-40B4-BE49-F238E27FC236}">
                <a16:creationId xmlns:a16="http://schemas.microsoft.com/office/drawing/2014/main" id="{B70C6983-A8D9-35C1-2E42-193CC67E4C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BB76B2-74D6-FB71-5645-AAD9F89D6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50707644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1">
            <a:extLst>
              <a:ext uri="{FF2B5EF4-FFF2-40B4-BE49-F238E27FC236}">
                <a16:creationId xmlns:a16="http://schemas.microsoft.com/office/drawing/2014/main" id="{738C9D39-76FF-962F-4622-C30BE98DC5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132655-4FCA-739A-FFD7-FBB0A854C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9308470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2">
            <a:extLst>
              <a:ext uri="{FF2B5EF4-FFF2-40B4-BE49-F238E27FC236}">
                <a16:creationId xmlns:a16="http://schemas.microsoft.com/office/drawing/2014/main" id="{CDCAF75F-F276-4F9E-B63D-67E1F7B43D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46E166-A52C-199D-2E8D-FE7FFCBC6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8396734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4o5001">
            <a:extLst>
              <a:ext uri="{FF2B5EF4-FFF2-40B4-BE49-F238E27FC236}">
                <a16:creationId xmlns:a16="http://schemas.microsoft.com/office/drawing/2014/main" id="{5F760165-74E6-A68B-32CB-DC14BD6796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A6C427-D698-D37A-DA6C-C62F6D4D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Know Whom I Have Believed</a:t>
            </a:r>
          </a:p>
        </p:txBody>
      </p:sp>
    </p:spTree>
    <p:extLst>
      <p:ext uri="{BB962C8B-B14F-4D97-AF65-F5344CB8AC3E}">
        <p14:creationId xmlns:p14="http://schemas.microsoft.com/office/powerpoint/2010/main" val="217320596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4o5002">
            <a:extLst>
              <a:ext uri="{FF2B5EF4-FFF2-40B4-BE49-F238E27FC236}">
                <a16:creationId xmlns:a16="http://schemas.microsoft.com/office/drawing/2014/main" id="{AA178613-2ACB-D417-9A69-233900CA16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269853-60C4-E373-56DB-BE39C622E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15448757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1">
            <a:extLst>
              <a:ext uri="{FF2B5EF4-FFF2-40B4-BE49-F238E27FC236}">
                <a16:creationId xmlns:a16="http://schemas.microsoft.com/office/drawing/2014/main" id="{50571335-2F39-C52F-E54B-FAC479AB78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FDB3B26-0972-AE19-7FA7-F34270E2B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56962190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2">
            <a:extLst>
              <a:ext uri="{FF2B5EF4-FFF2-40B4-BE49-F238E27FC236}">
                <a16:creationId xmlns:a16="http://schemas.microsoft.com/office/drawing/2014/main" id="{0BC2EAFC-744D-DA21-D43A-948392ED6C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7C8D31-AABB-6F2E-DD6E-E6B7986D3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3801251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5o5001">
            <a:extLst>
              <a:ext uri="{FF2B5EF4-FFF2-40B4-BE49-F238E27FC236}">
                <a16:creationId xmlns:a16="http://schemas.microsoft.com/office/drawing/2014/main" id="{FA5D6A45-8804-4DF0-AE17-AB6E1FBD1A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FE0C2D-D19C-F776-FD5D-8D22E8BB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I Know Whom I Have Believed</a:t>
            </a:r>
          </a:p>
        </p:txBody>
      </p:sp>
    </p:spTree>
    <p:extLst>
      <p:ext uri="{BB962C8B-B14F-4D97-AF65-F5344CB8AC3E}">
        <p14:creationId xmlns:p14="http://schemas.microsoft.com/office/powerpoint/2010/main" val="308145058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5o5002">
            <a:extLst>
              <a:ext uri="{FF2B5EF4-FFF2-40B4-BE49-F238E27FC236}">
                <a16:creationId xmlns:a16="http://schemas.microsoft.com/office/drawing/2014/main" id="{5E9EC775-E221-FEF0-CBC9-8DBF6C90D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7A7FAE-F00A-7C98-8987-92453907B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9771210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1001">
            <a:extLst>
              <a:ext uri="{FF2B5EF4-FFF2-40B4-BE49-F238E27FC236}">
                <a16:creationId xmlns:a16="http://schemas.microsoft.com/office/drawing/2014/main" id="{4761EF00-274C-A33A-A431-6C2F8E4487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Know Whom I Have Believed</a:t>
            </a:r>
          </a:p>
        </p:txBody>
      </p:sp>
    </p:spTree>
    <p:extLst>
      <p:ext uri="{BB962C8B-B14F-4D97-AF65-F5344CB8AC3E}">
        <p14:creationId xmlns:p14="http://schemas.microsoft.com/office/powerpoint/2010/main" val="9263649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1">
            <a:extLst>
              <a:ext uri="{FF2B5EF4-FFF2-40B4-BE49-F238E27FC236}">
                <a16:creationId xmlns:a16="http://schemas.microsoft.com/office/drawing/2014/main" id="{D36A4B12-730F-3492-472D-ECD25D26D2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440993-824A-2F6E-60B9-1EA66B85E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269475462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2">
            <a:extLst>
              <a:ext uri="{FF2B5EF4-FFF2-40B4-BE49-F238E27FC236}">
                <a16:creationId xmlns:a16="http://schemas.microsoft.com/office/drawing/2014/main" id="{B76D8C0A-CD82-9794-FE3F-0B2FB70FEF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2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4334423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1002">
            <a:extLst>
              <a:ext uri="{FF2B5EF4-FFF2-40B4-BE49-F238E27FC236}">
                <a16:creationId xmlns:a16="http://schemas.microsoft.com/office/drawing/2014/main" id="{E7CF3EB3-EE0C-8B92-004C-0994063F5E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A86E53-56DE-4CE7-99BF-C3094D9D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646475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1">
            <a:extLst>
              <a:ext uri="{FF2B5EF4-FFF2-40B4-BE49-F238E27FC236}">
                <a16:creationId xmlns:a16="http://schemas.microsoft.com/office/drawing/2014/main" id="{558DA896-FB21-5593-8E19-BFFDA3D8E3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C8CFBD-2FAA-B046-875E-4FDD7DE3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31197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2">
            <a:extLst>
              <a:ext uri="{FF2B5EF4-FFF2-40B4-BE49-F238E27FC236}">
                <a16:creationId xmlns:a16="http://schemas.microsoft.com/office/drawing/2014/main" id="{F7E1959A-EDD2-0D56-E4FA-93C4985E04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24FE78-15F8-7210-03CB-B28F4D1A8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6541456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2o5001">
            <a:extLst>
              <a:ext uri="{FF2B5EF4-FFF2-40B4-BE49-F238E27FC236}">
                <a16:creationId xmlns:a16="http://schemas.microsoft.com/office/drawing/2014/main" id="{0E47A119-92AE-7369-0C3A-8C0A5BD27B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E47FD0-8EAA-555E-CDDD-5E39AE5D1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Know Whom I Have Believed</a:t>
            </a:r>
          </a:p>
        </p:txBody>
      </p:sp>
    </p:spTree>
    <p:extLst>
      <p:ext uri="{BB962C8B-B14F-4D97-AF65-F5344CB8AC3E}">
        <p14:creationId xmlns:p14="http://schemas.microsoft.com/office/powerpoint/2010/main" val="24946874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2o5002">
            <a:extLst>
              <a:ext uri="{FF2B5EF4-FFF2-40B4-BE49-F238E27FC236}">
                <a16:creationId xmlns:a16="http://schemas.microsoft.com/office/drawing/2014/main" id="{863AFFE7-1B27-EF3F-4025-ECB45C773E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A7F551-EC4C-503F-8009-658F7DC1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301997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1">
            <a:extLst>
              <a:ext uri="{FF2B5EF4-FFF2-40B4-BE49-F238E27FC236}">
                <a16:creationId xmlns:a16="http://schemas.microsoft.com/office/drawing/2014/main" id="{53F4B6B4-B292-0F9F-76AB-491CEDEB8E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1EB4F1-E823-DE20-C0FE-B7961533A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680969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2">
            <a:extLst>
              <a:ext uri="{FF2B5EF4-FFF2-40B4-BE49-F238E27FC236}">
                <a16:creationId xmlns:a16="http://schemas.microsoft.com/office/drawing/2014/main" id="{9DA8115B-61AF-ABA6-DD61-967F260F2A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0634A2-F614-BD6E-9077-2495A44D2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712228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158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2025-03-29T20:55:00Z</dcterms:modified>
  <cp:category>PDHymns</cp:category>
</cp:coreProperties>
</file>