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Know Whom I Have Believed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(I Know Not Why God’s Wondrous Grace)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2625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0337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El Nathan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McGranshan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8BEB0-312C-E966-32D1-6736C2AF0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FE0C2D-D19C-F776-FD5D-8D22E8BB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Know Whom I Have Believed</a:t>
            </a:r>
          </a:p>
        </p:txBody>
      </p:sp>
    </p:spTree>
    <p:extLst>
      <p:ext uri="{BB962C8B-B14F-4D97-AF65-F5344CB8AC3E}">
        <p14:creationId xmlns:p14="http://schemas.microsoft.com/office/powerpoint/2010/main" val="30814505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5o5002">
            <a:extLst>
              <a:ext uri="{FF2B5EF4-FFF2-40B4-BE49-F238E27FC236}">
                <a16:creationId xmlns:a16="http://schemas.microsoft.com/office/drawing/2014/main" id="{5E9EC775-E221-FEF0-CBC9-8DBF6C90D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7A7FAE-F00A-7C98-8987-92453907B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7712108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1">
            <a:extLst>
              <a:ext uri="{FF2B5EF4-FFF2-40B4-BE49-F238E27FC236}">
                <a16:creationId xmlns:a16="http://schemas.microsoft.com/office/drawing/2014/main" id="{D36A4B12-730F-3492-472D-ECD25D26D2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440993-824A-2F6E-60B9-1EA66B85E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9475462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2">
            <a:extLst>
              <a:ext uri="{FF2B5EF4-FFF2-40B4-BE49-F238E27FC236}">
                <a16:creationId xmlns:a16="http://schemas.microsoft.com/office/drawing/2014/main" id="{B76D8C0A-CD82-9794-FE3F-0B2FB70FE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2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334423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1001">
            <a:extLst>
              <a:ext uri="{FF2B5EF4-FFF2-40B4-BE49-F238E27FC236}">
                <a16:creationId xmlns:a16="http://schemas.microsoft.com/office/drawing/2014/main" id="{4761EF00-274C-A33A-A431-6C2F8E4487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Know Whom I Have Believed</a:t>
            </a:r>
          </a:p>
        </p:txBody>
      </p:sp>
    </p:spTree>
    <p:extLst>
      <p:ext uri="{BB962C8B-B14F-4D97-AF65-F5344CB8AC3E}">
        <p14:creationId xmlns:p14="http://schemas.microsoft.com/office/powerpoint/2010/main" val="926364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1002">
            <a:extLst>
              <a:ext uri="{FF2B5EF4-FFF2-40B4-BE49-F238E27FC236}">
                <a16:creationId xmlns:a16="http://schemas.microsoft.com/office/drawing/2014/main" id="{E7CF3EB3-EE0C-8B92-004C-0994063F5E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A86E53-56DE-4CE7-99BF-C3094D9D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646475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1">
            <a:extLst>
              <a:ext uri="{FF2B5EF4-FFF2-40B4-BE49-F238E27FC236}">
                <a16:creationId xmlns:a16="http://schemas.microsoft.com/office/drawing/2014/main" id="{558DA896-FB21-5593-8E19-BFFDA3D8E3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C8CFBD-2FAA-B046-875E-4FDD7DE3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31197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2">
            <a:extLst>
              <a:ext uri="{FF2B5EF4-FFF2-40B4-BE49-F238E27FC236}">
                <a16:creationId xmlns:a16="http://schemas.microsoft.com/office/drawing/2014/main" id="{F7E1959A-EDD2-0D56-E4FA-93C4985E04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24FE78-15F8-7210-03CB-B28F4D1A8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6541456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A36CAA-ED31-FED3-5091-A3FCF243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A6C427-D698-D37A-DA6C-C62F6D4D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Know Whom I Have Believed</a:t>
            </a:r>
          </a:p>
        </p:txBody>
      </p:sp>
    </p:spTree>
    <p:extLst>
      <p:ext uri="{BB962C8B-B14F-4D97-AF65-F5344CB8AC3E}">
        <p14:creationId xmlns:p14="http://schemas.microsoft.com/office/powerpoint/2010/main" val="21732059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4o5002">
            <a:extLst>
              <a:ext uri="{FF2B5EF4-FFF2-40B4-BE49-F238E27FC236}">
                <a16:creationId xmlns:a16="http://schemas.microsoft.com/office/drawing/2014/main" id="{AA178613-2ACB-D417-9A69-233900CA16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269853-60C4-E373-56DB-BE39C622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544875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1">
            <a:extLst>
              <a:ext uri="{FF2B5EF4-FFF2-40B4-BE49-F238E27FC236}">
                <a16:creationId xmlns:a16="http://schemas.microsoft.com/office/drawing/2014/main" id="{50571335-2F39-C52F-E54B-FAC479AB78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DB3B26-0972-AE19-7FA7-F34270E2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696219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Whom I Have Believed_169_arr1_vC002">
            <a:extLst>
              <a:ext uri="{FF2B5EF4-FFF2-40B4-BE49-F238E27FC236}">
                <a16:creationId xmlns:a16="http://schemas.microsoft.com/office/drawing/2014/main" id="{0BC2EAFC-744D-DA21-D43A-948392ED6C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7C8D31-AABB-6F2E-DD6E-E6B7986D3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380125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120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2025-03-29T20:57:41Z</dcterms:modified>
  <cp:category>PDHymns</cp:category>
</cp:coreProperties>
</file>