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Know That My Redeemer </a:t>
            </a:r>
            <a:r>
              <a:rPr lang="en-US" altLang="en-US" sz="4000" b="1" dirty="0" err="1">
                <a:solidFill>
                  <a:srgbClr val="FFFFFF"/>
                </a:solidFill>
                <a:latin typeface="Lucida Sans" panose="020B0602030504020204" pitchFamily="34" charset="0"/>
              </a:rPr>
              <a:t>Liveth</a:t>
            </a:r>
            <a:endParaRPr lang="en-US" altLang="en-US" sz="4000" b="1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10797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Jessie Brown Pounds (1893)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J. H. Fillmore (1893)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That My Redeemer Liveth_169_v3001">
            <a:extLst>
              <a:ext uri="{FF2B5EF4-FFF2-40B4-BE49-F238E27FC236}">
                <a16:creationId xmlns:a16="http://schemas.microsoft.com/office/drawing/2014/main" id="{14E78DBD-4360-C152-0C8E-71F797F603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6D2C022-332B-769F-F8AF-8491FBCB7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Know That My Redeemer </a:t>
            </a:r>
            <a:r>
              <a:rPr lang="en-US" altLang="en-US" sz="1800" dirty="0" err="1">
                <a:latin typeface="Lucida Sans" panose="020B0602030504020204" pitchFamily="34" charset="0"/>
              </a:rPr>
              <a:t>Liveth</a:t>
            </a:r>
            <a:endParaRPr lang="en-US" altLang="en-US" sz="18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8251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That My Redeemer Liveth_169_v3002">
            <a:extLst>
              <a:ext uri="{FF2B5EF4-FFF2-40B4-BE49-F238E27FC236}">
                <a16:creationId xmlns:a16="http://schemas.microsoft.com/office/drawing/2014/main" id="{25135BD3-1089-804F-DCBD-1FF633B184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290E89B-5669-8576-79C3-B4C912953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17136900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54FF4C-9705-4691-5FBD-E3790C922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44E4BE5-9748-C564-DA76-0CD07B445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78503912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E025DD-828E-0062-466F-209CDE137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6F6228D-4F76-2A05-D5AF-C3E263B91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93535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2F4CF5-AA37-4C62-D09C-4180DDD1D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Know That My Redeemer </a:t>
            </a:r>
            <a:r>
              <a:rPr lang="en-US" altLang="en-US" sz="1800" dirty="0" err="1">
                <a:latin typeface="Lucida Sans" panose="020B0602030504020204" pitchFamily="34" charset="0"/>
              </a:rPr>
              <a:t>Liveth</a:t>
            </a:r>
            <a:endParaRPr lang="en-US" altLang="en-US" sz="18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4956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26C1E6-612E-6BE0-FCAF-B04665941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31624348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B46FCC-0F56-1FF3-CCAA-417677845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535043E-79CC-3326-9BE5-FECD9D295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64525074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1BDFCC-E893-0368-46C3-551F6783D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0FBBD3F-07CC-35EF-B378-2ACA44AF1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64145099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That My Redeemer Liveth_169_v2001">
            <a:extLst>
              <a:ext uri="{FF2B5EF4-FFF2-40B4-BE49-F238E27FC236}">
                <a16:creationId xmlns:a16="http://schemas.microsoft.com/office/drawing/2014/main" id="{C4300268-220A-69C0-43A8-1A4676DC66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DB62128-E907-124F-2F32-CBC7E1879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Know That My Redeemer </a:t>
            </a:r>
            <a:r>
              <a:rPr lang="en-US" altLang="en-US" sz="1800" dirty="0" err="1">
                <a:latin typeface="Lucida Sans" panose="020B0602030504020204" pitchFamily="34" charset="0"/>
              </a:rPr>
              <a:t>Liveth</a:t>
            </a:r>
            <a:endParaRPr lang="en-US" altLang="en-US" sz="18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83204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That My Redeemer Liveth_169_v2002">
            <a:extLst>
              <a:ext uri="{FF2B5EF4-FFF2-40B4-BE49-F238E27FC236}">
                <a16:creationId xmlns:a16="http://schemas.microsoft.com/office/drawing/2014/main" id="{A486F3B6-6D78-75AE-C013-5FF3BF95FB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F0D008A-D89D-14CF-1A9D-ABCF5B011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15482942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D6F729C-E10E-3F60-0E3A-97BABF106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9FB8765-A742-1873-0A4B-120ECE232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32497481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D01E7F-41E8-4886-1622-C6546A074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64C6D18-C97D-3624-D3F0-A6D822D7E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11697802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115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45</cp:revision>
  <dcterms:created xsi:type="dcterms:W3CDTF">2013-12-23T05:43:46Z</dcterms:created>
  <dcterms:modified xsi:type="dcterms:W3CDTF">2025-03-14T02:21:58Z</dcterms:modified>
  <cp:category>PDHymns</cp:category>
</cp:coreProperties>
</file>