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Know That My Redeemer Lives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9040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2808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Fred A. Fillmore (1917)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Fred A. Fillmore (1917)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3001">
            <a:extLst>
              <a:ext uri="{FF2B5EF4-FFF2-40B4-BE49-F238E27FC236}">
                <a16:creationId xmlns:a16="http://schemas.microsoft.com/office/drawing/2014/main" id="{77023E1F-A2DD-5171-FADF-3D0B7DC75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64FBFD-80D6-31D0-AEE9-81BC75D2A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Know That My Redeemer Lives</a:t>
            </a:r>
          </a:p>
        </p:txBody>
      </p:sp>
    </p:spTree>
    <p:extLst>
      <p:ext uri="{BB962C8B-B14F-4D97-AF65-F5344CB8AC3E}">
        <p14:creationId xmlns:p14="http://schemas.microsoft.com/office/powerpoint/2010/main" val="212610641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3002">
            <a:extLst>
              <a:ext uri="{FF2B5EF4-FFF2-40B4-BE49-F238E27FC236}">
                <a16:creationId xmlns:a16="http://schemas.microsoft.com/office/drawing/2014/main" id="{EA4438A7-CCA6-1510-E0BD-E8779E562E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ACFAE3-7E25-D3F3-BE69-9561DE3A1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946202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80942D-B9A1-D8BF-E3FF-105BAC7C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B06877-3371-2B70-1796-E69554C61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182340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14C61-8374-0CC2-061B-A60B8218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08B745-08B1-3B7D-06CB-DBF55123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6196120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4001">
            <a:extLst>
              <a:ext uri="{FF2B5EF4-FFF2-40B4-BE49-F238E27FC236}">
                <a16:creationId xmlns:a16="http://schemas.microsoft.com/office/drawing/2014/main" id="{BDF95607-9BFF-7946-4062-FFB00A3780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109F5C-D1E0-4909-3BF5-503DB145C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Know That My Redeemer Lives</a:t>
            </a:r>
          </a:p>
        </p:txBody>
      </p:sp>
    </p:spTree>
    <p:extLst>
      <p:ext uri="{BB962C8B-B14F-4D97-AF65-F5344CB8AC3E}">
        <p14:creationId xmlns:p14="http://schemas.microsoft.com/office/powerpoint/2010/main" val="37769532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4002">
            <a:extLst>
              <a:ext uri="{FF2B5EF4-FFF2-40B4-BE49-F238E27FC236}">
                <a16:creationId xmlns:a16="http://schemas.microsoft.com/office/drawing/2014/main" id="{9AD1C8A3-70C1-1AE1-B3EA-F3033B1EB1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1A4DE8-DD3D-B749-A96D-9BE0FAFD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25238342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F6FA96-71E0-31A9-D3F5-24F9639A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336F97-2791-B1C0-237B-D11A328D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7239862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E76E27-41A8-8E39-C9DE-5673F44AE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9E88D1F-638F-5F1C-6EFF-EFE0CE9BA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7846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1001">
            <a:extLst>
              <a:ext uri="{FF2B5EF4-FFF2-40B4-BE49-F238E27FC236}">
                <a16:creationId xmlns:a16="http://schemas.microsoft.com/office/drawing/2014/main" id="{7E0A7D37-E287-93B8-05B4-85D6C7A4F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Know That My Redeemer Lives</a:t>
            </a:r>
          </a:p>
        </p:txBody>
      </p:sp>
    </p:spTree>
    <p:extLst>
      <p:ext uri="{BB962C8B-B14F-4D97-AF65-F5344CB8AC3E}">
        <p14:creationId xmlns:p14="http://schemas.microsoft.com/office/powerpoint/2010/main" val="33730617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1002">
            <a:extLst>
              <a:ext uri="{FF2B5EF4-FFF2-40B4-BE49-F238E27FC236}">
                <a16:creationId xmlns:a16="http://schemas.microsoft.com/office/drawing/2014/main" id="{28C5D73D-08BD-E627-2369-447D307D73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688445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2B6160-9C35-F94C-F241-9642846EC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E86DE2-2B89-1ED9-4355-3F3860A62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7117952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D176C-0F6E-B24B-0B57-878063CF0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67424B1-9A10-B335-5934-0ECD78D5B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7261985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2001">
            <a:extLst>
              <a:ext uri="{FF2B5EF4-FFF2-40B4-BE49-F238E27FC236}">
                <a16:creationId xmlns:a16="http://schemas.microsoft.com/office/drawing/2014/main" id="{2801DB99-0212-418F-BF6A-B1D30EBE8C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6E730C-8E6A-958E-4871-C18F8D809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Know That My Redeemer Lives</a:t>
            </a:r>
          </a:p>
        </p:txBody>
      </p:sp>
    </p:spTree>
    <p:extLst>
      <p:ext uri="{BB962C8B-B14F-4D97-AF65-F5344CB8AC3E}">
        <p14:creationId xmlns:p14="http://schemas.microsoft.com/office/powerpoint/2010/main" val="32806055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Know That My Redeemer Lives_169_v2002">
            <a:extLst>
              <a:ext uri="{FF2B5EF4-FFF2-40B4-BE49-F238E27FC236}">
                <a16:creationId xmlns:a16="http://schemas.microsoft.com/office/drawing/2014/main" id="{C4600ADF-2683-92EF-9104-5BADBE61DD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987393-BDEF-030C-8293-E6E8830F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97454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E0B96D-796F-2148-A85B-89E1C3130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4A8289-9DFF-23C7-261B-4AD942D67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5043010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0DB5B5-ACDB-490A-7153-CEF6393E4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906345-1672-A2E2-0B1A-BE05264AF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948080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134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2025-03-14T02:19:31Z</dcterms:modified>
  <cp:category>PDHymns</cp:category>
</cp:coreProperties>
</file>