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Know That My Redeemer Lives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9040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2808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 A. Fillmore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 A. Fillmore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6E596-E2A5-1EFA-D196-6012129C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109F5C-D1E0-4909-3BF5-503DB145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37769532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4002">
            <a:extLst>
              <a:ext uri="{FF2B5EF4-FFF2-40B4-BE49-F238E27FC236}">
                <a16:creationId xmlns:a16="http://schemas.microsoft.com/office/drawing/2014/main" id="{9AD1C8A3-70C1-1AE1-B3EA-F3033B1EB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1A4DE8-DD3D-B749-A96D-9BE0FAFD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523834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6FA96-71E0-31A9-D3F5-24F9639A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336F97-2791-B1C0-237B-D11A328D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239862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76E27-41A8-8E39-C9DE-5673F44A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E88D1F-638F-5F1C-6EFF-EFE0CE9B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784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1001">
            <a:extLst>
              <a:ext uri="{FF2B5EF4-FFF2-40B4-BE49-F238E27FC236}">
                <a16:creationId xmlns:a16="http://schemas.microsoft.com/office/drawing/2014/main" id="{7E0A7D37-E287-93B8-05B4-85D6C7A4F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33730617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1002">
            <a:extLst>
              <a:ext uri="{FF2B5EF4-FFF2-40B4-BE49-F238E27FC236}">
                <a16:creationId xmlns:a16="http://schemas.microsoft.com/office/drawing/2014/main" id="{28C5D73D-08BD-E627-2369-447D307D7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688445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B6160-9C35-F94C-F241-9642846EC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E86DE2-2B89-1ED9-4355-3F3860A62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711795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D176C-0F6E-B24B-0B57-878063CF0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7424B1-9A10-B335-5934-0ECD78D5B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26198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2001">
            <a:extLst>
              <a:ext uri="{FF2B5EF4-FFF2-40B4-BE49-F238E27FC236}">
                <a16:creationId xmlns:a16="http://schemas.microsoft.com/office/drawing/2014/main" id="{2801DB99-0212-418F-BF6A-B1D30EBE8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6E730C-8E6A-958E-4871-C18F8D80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32806055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2002">
            <a:extLst>
              <a:ext uri="{FF2B5EF4-FFF2-40B4-BE49-F238E27FC236}">
                <a16:creationId xmlns:a16="http://schemas.microsoft.com/office/drawing/2014/main" id="{C4600ADF-2683-92EF-9104-5BADBE61D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987393-BDEF-030C-8293-E6E8830F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97454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E0B96D-796F-2148-A85B-89E1C313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4A8289-9DFF-23C7-261B-4AD942D6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504301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0DB5B5-ACDB-490A-7153-CEF6393E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906345-1672-A2E2-0B1A-BE05264A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948080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2025-03-15T16:34:10Z</dcterms:modified>
  <cp:category>PDHymns</cp:category>
</cp:coreProperties>
</file>