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Hold To His Hand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673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865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Allan Sims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88E12-64D9-305E-37D3-6ED64D48F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1733C6-BA33-DC64-89C7-1EAE90F6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92096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A3CE16-39A9-6D71-3815-AC302FA7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3D40D6-65FA-BFE7-A2D4-E33CFF09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240074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F3CE2-A233-39A7-B8E8-99C8B0E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B1B8FD-2C0E-1FEB-444C-548E9EF4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54604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400DB-74C4-DCB1-A1FB-1D6D82307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05B090-CC00-4E15-60D4-76E907D5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227299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3001">
            <a:extLst>
              <a:ext uri="{FF2B5EF4-FFF2-40B4-BE49-F238E27FC236}">
                <a16:creationId xmlns:a16="http://schemas.microsoft.com/office/drawing/2014/main" id="{52424AF1-BA55-8E80-6009-14E942716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09AF98-5BEB-E39E-EA4D-5E0DF1FA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26694864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3002">
            <a:extLst>
              <a:ext uri="{FF2B5EF4-FFF2-40B4-BE49-F238E27FC236}">
                <a16:creationId xmlns:a16="http://schemas.microsoft.com/office/drawing/2014/main" id="{A552A5C8-AF6F-F4C7-852D-5AE40F396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350726-5298-AD0D-6DA4-377C026F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641575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5C54-6070-6258-D2D9-AFF4AA1F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3AA47-82C5-BF6B-9B1E-6F6272B2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48672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BB068-E75D-9F82-7558-846C1072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9041D7-B06C-0BBD-E97B-74F5D94B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0867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E85AD-EDFC-CD40-661A-8E767C4D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251410-D5EB-0858-1CDC-ACAF5F61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850912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3CFFB-4731-479B-9EFF-CDE6BFE68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DD6EB7-2D24-511D-3F08-21280F81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181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1001">
            <a:extLst>
              <a:ext uri="{FF2B5EF4-FFF2-40B4-BE49-F238E27FC236}">
                <a16:creationId xmlns:a16="http://schemas.microsoft.com/office/drawing/2014/main" id="{92E17560-24E1-ED58-A0C0-C2929BE8D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23221425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1002">
            <a:extLst>
              <a:ext uri="{FF2B5EF4-FFF2-40B4-BE49-F238E27FC236}">
                <a16:creationId xmlns:a16="http://schemas.microsoft.com/office/drawing/2014/main" id="{5F606436-E41F-706D-F6B2-5F092836F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069563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261949-B702-DB4A-1058-C7250F54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35D5B5-7FC7-6FFA-1F87-07D5A017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497606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EED2B-0FD5-9312-836B-943DCAE3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E324C4-8E25-0DD4-E6A9-31CA0E29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143209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2F5A9-2F40-D891-9347-B88F6DCA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4ADB22-14B8-BBFF-BE54-CD5B54BF3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134334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9D193-1650-54D8-4B6A-704C69F4D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BA127E-52EA-BC1E-03AA-48369DAC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372567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2001">
            <a:extLst>
              <a:ext uri="{FF2B5EF4-FFF2-40B4-BE49-F238E27FC236}">
                <a16:creationId xmlns:a16="http://schemas.microsoft.com/office/drawing/2014/main" id="{8A0FFE4C-7EE9-95B6-99B6-80463ABC5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4355AE-9BB9-54C2-6A2A-29744E1A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6066651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2002">
            <a:extLst>
              <a:ext uri="{FF2B5EF4-FFF2-40B4-BE49-F238E27FC236}">
                <a16:creationId xmlns:a16="http://schemas.microsoft.com/office/drawing/2014/main" id="{4B983113-EE9F-0F59-A984-96B5459AB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2C174A-F59B-2DBE-54D1-C1F0FB6E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35392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126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2025-04-21T16:13:55Z</dcterms:modified>
  <cp:category>PDHymns</cp:category>
</cp:coreProperties>
</file>