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Heard The Voice Of Jesus Say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SPOHR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7309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Horatius Bonar (1846)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Ludwig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Spohr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(1834)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3001">
            <a:extLst>
              <a:ext uri="{FF2B5EF4-FFF2-40B4-BE49-F238E27FC236}">
                <a16:creationId xmlns:a16="http://schemas.microsoft.com/office/drawing/2014/main" id="{D3BC0E4C-1558-51CB-B13C-875D4B310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6B71E8-38B9-8D85-4F28-9BD34AB8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Heard The Voice Of Jesus Say</a:t>
            </a:r>
          </a:p>
        </p:txBody>
      </p:sp>
    </p:spTree>
    <p:extLst>
      <p:ext uri="{BB962C8B-B14F-4D97-AF65-F5344CB8AC3E}">
        <p14:creationId xmlns:p14="http://schemas.microsoft.com/office/powerpoint/2010/main" val="37021855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3002">
            <a:extLst>
              <a:ext uri="{FF2B5EF4-FFF2-40B4-BE49-F238E27FC236}">
                <a16:creationId xmlns:a16="http://schemas.microsoft.com/office/drawing/2014/main" id="{21C1CEC7-C328-FF74-4933-AB248B8A0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34FC43-F6E7-3AB3-615C-DBD45F81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331350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3003">
            <a:extLst>
              <a:ext uri="{FF2B5EF4-FFF2-40B4-BE49-F238E27FC236}">
                <a16:creationId xmlns:a16="http://schemas.microsoft.com/office/drawing/2014/main" id="{DA1B6D13-E6D7-3DCE-7C40-6094A4B85D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97400C-256C-1822-A153-5E823399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537937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3004">
            <a:extLst>
              <a:ext uri="{FF2B5EF4-FFF2-40B4-BE49-F238E27FC236}">
                <a16:creationId xmlns:a16="http://schemas.microsoft.com/office/drawing/2014/main" id="{06D14A2F-4C07-67B5-D8FB-41D95BB57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1766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1001">
            <a:extLst>
              <a:ext uri="{FF2B5EF4-FFF2-40B4-BE49-F238E27FC236}">
                <a16:creationId xmlns:a16="http://schemas.microsoft.com/office/drawing/2014/main" id="{BF7D061F-5932-23FB-58C6-FDF3B71EB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Heard The Voice Of Jesus Say</a:t>
            </a:r>
          </a:p>
        </p:txBody>
      </p:sp>
    </p:spTree>
    <p:extLst>
      <p:ext uri="{BB962C8B-B14F-4D97-AF65-F5344CB8AC3E}">
        <p14:creationId xmlns:p14="http://schemas.microsoft.com/office/powerpoint/2010/main" val="7963611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1002">
            <a:extLst>
              <a:ext uri="{FF2B5EF4-FFF2-40B4-BE49-F238E27FC236}">
                <a16:creationId xmlns:a16="http://schemas.microsoft.com/office/drawing/2014/main" id="{BDC8B1A4-A14A-BACB-52E7-0CB3A2483E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D96215-9F75-2153-BB36-038E4CA7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68407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1003">
            <a:extLst>
              <a:ext uri="{FF2B5EF4-FFF2-40B4-BE49-F238E27FC236}">
                <a16:creationId xmlns:a16="http://schemas.microsoft.com/office/drawing/2014/main" id="{2D637E99-D645-6513-556D-C209F1E441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0BA1FC-30CD-BA1B-BF95-D45B41C6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905886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1004">
            <a:extLst>
              <a:ext uri="{FF2B5EF4-FFF2-40B4-BE49-F238E27FC236}">
                <a16:creationId xmlns:a16="http://schemas.microsoft.com/office/drawing/2014/main" id="{7E3BBEB1-9938-939C-3CEF-752D5BAF8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C8790C-7C12-90B5-FB02-6DDF94FB9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719189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2001">
            <a:extLst>
              <a:ext uri="{FF2B5EF4-FFF2-40B4-BE49-F238E27FC236}">
                <a16:creationId xmlns:a16="http://schemas.microsoft.com/office/drawing/2014/main" id="{D2C7C347-8BEE-39AD-2B80-5B9721207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F4C403-1ECB-2002-F924-4C542E19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Heard The Voice Of Jesus Say</a:t>
            </a:r>
          </a:p>
        </p:txBody>
      </p:sp>
    </p:spTree>
    <p:extLst>
      <p:ext uri="{BB962C8B-B14F-4D97-AF65-F5344CB8AC3E}">
        <p14:creationId xmlns:p14="http://schemas.microsoft.com/office/powerpoint/2010/main" val="4989566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2002">
            <a:extLst>
              <a:ext uri="{FF2B5EF4-FFF2-40B4-BE49-F238E27FC236}">
                <a16:creationId xmlns:a16="http://schemas.microsoft.com/office/drawing/2014/main" id="{30085B17-CAE0-E63A-289C-BE1618F28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450278-0B8E-6DF7-008C-6EE828BA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06028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2003">
            <a:extLst>
              <a:ext uri="{FF2B5EF4-FFF2-40B4-BE49-F238E27FC236}">
                <a16:creationId xmlns:a16="http://schemas.microsoft.com/office/drawing/2014/main" id="{0453F78E-AC11-B71F-77DE-DB0C95FB8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61908E-F1BA-B6FD-E753-81662E58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750024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eard The Voice Of Jesus Say_169_arr1_v2004">
            <a:extLst>
              <a:ext uri="{FF2B5EF4-FFF2-40B4-BE49-F238E27FC236}">
                <a16:creationId xmlns:a16="http://schemas.microsoft.com/office/drawing/2014/main" id="{F3771252-7AAA-203B-1AD6-1A76F672F7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AF8933-79EB-2961-41A8-82610104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775334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2025-03-29T02:37:52Z</dcterms:modified>
  <cp:category>PDHymns</cp:category>
</cp:coreProperties>
</file>