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 Have Heard Of A Land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F/F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708993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449896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Mrs. F. A. F. White (1889)</a:t>
                      </a:r>
                      <a:endParaRPr kumimoji="0" lang="nl-NL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Sans" panose="020B0602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Mark M. Jones (1889)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Have Heard Of A Land_169_v3001">
            <a:extLst>
              <a:ext uri="{FF2B5EF4-FFF2-40B4-BE49-F238E27FC236}">
                <a16:creationId xmlns:a16="http://schemas.microsoft.com/office/drawing/2014/main" id="{400C147D-453B-079D-51AD-D8874630DC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8AF39B5-BD09-4C5C-5B4B-142A93A68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 Have Heard Of A Land</a:t>
            </a:r>
          </a:p>
        </p:txBody>
      </p:sp>
    </p:spTree>
    <p:extLst>
      <p:ext uri="{BB962C8B-B14F-4D97-AF65-F5344CB8AC3E}">
        <p14:creationId xmlns:p14="http://schemas.microsoft.com/office/powerpoint/2010/main" val="340242792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Have Heard Of A Land_169_v3002">
            <a:extLst>
              <a:ext uri="{FF2B5EF4-FFF2-40B4-BE49-F238E27FC236}">
                <a16:creationId xmlns:a16="http://schemas.microsoft.com/office/drawing/2014/main" id="{3829953E-5A5A-4267-1931-BC71C6447C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0A1A06D-A39F-046A-F06B-29C561E28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72657997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Have Heard Of A Land_169_vC001">
            <a:extLst>
              <a:ext uri="{FF2B5EF4-FFF2-40B4-BE49-F238E27FC236}">
                <a16:creationId xmlns:a16="http://schemas.microsoft.com/office/drawing/2014/main" id="{F696E13E-B4DB-2606-AC60-72E8BE4C68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1F6C629-7A6B-53B4-5798-2CB729566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70113064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Have Heard Of A Land_169_vC002">
            <a:extLst>
              <a:ext uri="{FF2B5EF4-FFF2-40B4-BE49-F238E27FC236}">
                <a16:creationId xmlns:a16="http://schemas.microsoft.com/office/drawing/2014/main" id="{61DB7DF1-3E78-E118-C59C-532FB8BB4B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933509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Have Heard Of A Land_169_v1001">
            <a:extLst>
              <a:ext uri="{FF2B5EF4-FFF2-40B4-BE49-F238E27FC236}">
                <a16:creationId xmlns:a16="http://schemas.microsoft.com/office/drawing/2014/main" id="{0AB5905C-4581-8C44-1B41-DF940489F5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 Have Heard Of A Land</a:t>
            </a:r>
          </a:p>
        </p:txBody>
      </p:sp>
    </p:spTree>
    <p:extLst>
      <p:ext uri="{BB962C8B-B14F-4D97-AF65-F5344CB8AC3E}">
        <p14:creationId xmlns:p14="http://schemas.microsoft.com/office/powerpoint/2010/main" val="338938459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Have Heard Of A Land_169_v1002">
            <a:extLst>
              <a:ext uri="{FF2B5EF4-FFF2-40B4-BE49-F238E27FC236}">
                <a16:creationId xmlns:a16="http://schemas.microsoft.com/office/drawing/2014/main" id="{F5D6EAEA-DCC1-32C6-FDCF-DFA1318269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BAFDB77-2AC9-B793-BE94-4C712F2C7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90722512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Have Heard Of A Land_169_vC001">
            <a:extLst>
              <a:ext uri="{FF2B5EF4-FFF2-40B4-BE49-F238E27FC236}">
                <a16:creationId xmlns:a16="http://schemas.microsoft.com/office/drawing/2014/main" id="{E57C107F-776A-0E2D-9614-B0241DA881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EAF182C-8499-2C25-A0F2-5BF165D7A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88335416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Have Heard Of A Land_169_vC002">
            <a:extLst>
              <a:ext uri="{FF2B5EF4-FFF2-40B4-BE49-F238E27FC236}">
                <a16:creationId xmlns:a16="http://schemas.microsoft.com/office/drawing/2014/main" id="{869F1228-C866-3BCC-5869-D890DB83DD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936298B-52BB-9EDF-2DF6-10FEC36AC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32680825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Have Heard Of A Land_169_v2001">
            <a:extLst>
              <a:ext uri="{FF2B5EF4-FFF2-40B4-BE49-F238E27FC236}">
                <a16:creationId xmlns:a16="http://schemas.microsoft.com/office/drawing/2014/main" id="{FCB23B41-F97D-5F97-FA58-1F8FCD99C1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2DA4EEB-6CD7-1638-CCB4-565002495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 Have Heard Of A Land</a:t>
            </a:r>
          </a:p>
        </p:txBody>
      </p:sp>
    </p:spTree>
    <p:extLst>
      <p:ext uri="{BB962C8B-B14F-4D97-AF65-F5344CB8AC3E}">
        <p14:creationId xmlns:p14="http://schemas.microsoft.com/office/powerpoint/2010/main" val="178033316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Have Heard Of A Land_169_v2002">
            <a:extLst>
              <a:ext uri="{FF2B5EF4-FFF2-40B4-BE49-F238E27FC236}">
                <a16:creationId xmlns:a16="http://schemas.microsoft.com/office/drawing/2014/main" id="{1092388E-9135-F096-FFE4-A964B0F39C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3E03F08-05F7-6876-6A10-54D4C46E4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58131692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Have Heard Of A Land_169_vC001">
            <a:extLst>
              <a:ext uri="{FF2B5EF4-FFF2-40B4-BE49-F238E27FC236}">
                <a16:creationId xmlns:a16="http://schemas.microsoft.com/office/drawing/2014/main" id="{7FBB9AEF-BC3D-12C3-6DF8-8B6A14F81B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FFC7B11-8A47-58BA-838E-01CA418CF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10837542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Have Heard Of A Land_169_vC002">
            <a:extLst>
              <a:ext uri="{FF2B5EF4-FFF2-40B4-BE49-F238E27FC236}">
                <a16:creationId xmlns:a16="http://schemas.microsoft.com/office/drawing/2014/main" id="{3FB80AA1-06F2-020A-A611-CB6AE33425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10D9106-1C35-4C75-7220-F653E9E61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29863398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120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2025-03-29T02:27:26Z</dcterms:modified>
  <cp:category>PDHymns</cp:category>
</cp:coreProperties>
</file>