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Gave My Life For Thee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KENOSIS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6.6.6.6.8.6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C/G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37809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Frances R. Havergal (1858 &amp; 1860)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Phillip P. Bliss (1873)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Gave My Life For Thee_169_arr1_v3001">
            <a:extLst>
              <a:ext uri="{FF2B5EF4-FFF2-40B4-BE49-F238E27FC236}">
                <a16:creationId xmlns:a16="http://schemas.microsoft.com/office/drawing/2014/main" id="{8E5E4942-25DF-F044-14B7-72985FB081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D577DDF-5734-39BB-B93D-5D84AD13B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Gave My Life For Thee</a:t>
            </a:r>
          </a:p>
        </p:txBody>
      </p:sp>
    </p:spTree>
    <p:extLst>
      <p:ext uri="{BB962C8B-B14F-4D97-AF65-F5344CB8AC3E}">
        <p14:creationId xmlns:p14="http://schemas.microsoft.com/office/powerpoint/2010/main" val="195971164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Gave My Life For Thee_169_arr1_v3002">
            <a:extLst>
              <a:ext uri="{FF2B5EF4-FFF2-40B4-BE49-F238E27FC236}">
                <a16:creationId xmlns:a16="http://schemas.microsoft.com/office/drawing/2014/main" id="{7E2E5E78-D95C-25B8-149B-2D7B58EDFE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0746DBB-06EF-9253-C443-42D1F317F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40966076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Gave My Life For Thee_169_arr1_v3003">
            <a:extLst>
              <a:ext uri="{FF2B5EF4-FFF2-40B4-BE49-F238E27FC236}">
                <a16:creationId xmlns:a16="http://schemas.microsoft.com/office/drawing/2014/main" id="{D08F7905-8B1A-4BFE-53BB-90B6F6C66C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A040CF4-26DC-366C-AE72-B419A1092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68645321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Gave My Life For Thee_169_arr1_v3004">
            <a:extLst>
              <a:ext uri="{FF2B5EF4-FFF2-40B4-BE49-F238E27FC236}">
                <a16:creationId xmlns:a16="http://schemas.microsoft.com/office/drawing/2014/main" id="{F8641FC4-37B8-F44A-B2A6-2CB64EE5B2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9B19F96-E847-A732-77C3-6AEFC814B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47032054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Gave My Life For Thee_169_arr1_v4001">
            <a:extLst>
              <a:ext uri="{FF2B5EF4-FFF2-40B4-BE49-F238E27FC236}">
                <a16:creationId xmlns:a16="http://schemas.microsoft.com/office/drawing/2014/main" id="{6ED758FA-6770-D420-7611-F060DA7108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73EC236-4B44-DCD0-E5D8-4B7210A66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I Gave My Life For Thee</a:t>
            </a:r>
          </a:p>
        </p:txBody>
      </p:sp>
    </p:spTree>
    <p:extLst>
      <p:ext uri="{BB962C8B-B14F-4D97-AF65-F5344CB8AC3E}">
        <p14:creationId xmlns:p14="http://schemas.microsoft.com/office/powerpoint/2010/main" val="271868845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Gave My Life For Thee_169_arr1_v4002">
            <a:extLst>
              <a:ext uri="{FF2B5EF4-FFF2-40B4-BE49-F238E27FC236}">
                <a16:creationId xmlns:a16="http://schemas.microsoft.com/office/drawing/2014/main" id="{9BDF08EA-8789-F5D9-2D77-C547393F6B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F9CE2F2-EF12-4E1D-0C4C-B35C7272A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56730066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Gave My Life For Thee_169_arr1_v4003">
            <a:extLst>
              <a:ext uri="{FF2B5EF4-FFF2-40B4-BE49-F238E27FC236}">
                <a16:creationId xmlns:a16="http://schemas.microsoft.com/office/drawing/2014/main" id="{366FD814-47D1-036C-1045-0003EE0417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E9062FA-E609-A8A1-35CF-1D8B58068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82702282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Gave My Life For Thee_169_arr1_v4004">
            <a:extLst>
              <a:ext uri="{FF2B5EF4-FFF2-40B4-BE49-F238E27FC236}">
                <a16:creationId xmlns:a16="http://schemas.microsoft.com/office/drawing/2014/main" id="{69841FC8-A030-757E-55C1-5F02EADD6A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096992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Gave My Life For Thee_169_arr1_v1001">
            <a:extLst>
              <a:ext uri="{FF2B5EF4-FFF2-40B4-BE49-F238E27FC236}">
                <a16:creationId xmlns:a16="http://schemas.microsoft.com/office/drawing/2014/main" id="{ECC8265C-BBF8-3557-842E-DD91ABE514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Gave My Life For Thee</a:t>
            </a:r>
          </a:p>
        </p:txBody>
      </p:sp>
    </p:spTree>
    <p:extLst>
      <p:ext uri="{BB962C8B-B14F-4D97-AF65-F5344CB8AC3E}">
        <p14:creationId xmlns:p14="http://schemas.microsoft.com/office/powerpoint/2010/main" val="115849885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Gave My Life For Thee_169_arr1_v1002">
            <a:extLst>
              <a:ext uri="{FF2B5EF4-FFF2-40B4-BE49-F238E27FC236}">
                <a16:creationId xmlns:a16="http://schemas.microsoft.com/office/drawing/2014/main" id="{E9F80EE0-15F9-F4B0-E9A9-4E7C0BB34F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DFD04CA-BFED-E9A5-5BC1-724B3ACC7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44780420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64D5E7-4B9D-C3E0-54EF-191259FBD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F64D278-0217-89E5-1B02-FD15FBD52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79724345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64E4F1-701B-9E65-4C41-CFF3BDBA1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BA1014B-DA06-8AA6-861C-C10403377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91223679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Gave My Life For Thee_169_arr1_v2001">
            <a:extLst>
              <a:ext uri="{FF2B5EF4-FFF2-40B4-BE49-F238E27FC236}">
                <a16:creationId xmlns:a16="http://schemas.microsoft.com/office/drawing/2014/main" id="{F8FAE250-1E6D-AA28-4EE8-1AFF6AC657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23B5AF8-D1DD-5FCB-3F92-661B6DDC0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Gave My Life For Thee</a:t>
            </a:r>
          </a:p>
        </p:txBody>
      </p:sp>
    </p:spTree>
    <p:extLst>
      <p:ext uri="{BB962C8B-B14F-4D97-AF65-F5344CB8AC3E}">
        <p14:creationId xmlns:p14="http://schemas.microsoft.com/office/powerpoint/2010/main" val="247851436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Gave My Life For Thee_169_arr1_v2002">
            <a:extLst>
              <a:ext uri="{FF2B5EF4-FFF2-40B4-BE49-F238E27FC236}">
                <a16:creationId xmlns:a16="http://schemas.microsoft.com/office/drawing/2014/main" id="{4262863B-E580-85F8-6C9C-2B5CC47E15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1B27749-D903-F3D2-7471-DCA92F2A9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82554636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Gave My Life For Thee_169_arr1_v2003">
            <a:extLst>
              <a:ext uri="{FF2B5EF4-FFF2-40B4-BE49-F238E27FC236}">
                <a16:creationId xmlns:a16="http://schemas.microsoft.com/office/drawing/2014/main" id="{BFCE22CF-3A3D-B031-BABA-92580B1D9B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5859EC7-DB71-546B-C44D-B29876A0F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92854999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Gave My Life For Thee_169_arr1_v2004">
            <a:extLst>
              <a:ext uri="{FF2B5EF4-FFF2-40B4-BE49-F238E27FC236}">
                <a16:creationId xmlns:a16="http://schemas.microsoft.com/office/drawing/2014/main" id="{03DA9133-8B56-1A5E-76F5-AD24C3AE01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84FB968-1565-0394-F977-EB1F6A4FF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71994276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138</Words>
  <Application>Microsoft Office PowerPoint</Application>
  <PresentationFormat>Widescreen</PresentationFormat>
  <Paragraphs>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2025-03-29T02:11:51Z</dcterms:modified>
  <cp:category>PDHymns</cp:category>
</cp:coreProperties>
</file>