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Feel Like Traveling On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0393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9884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Hunter, D. D. (1838)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Hunter, D. D. (1838)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3001">
            <a:extLst>
              <a:ext uri="{FF2B5EF4-FFF2-40B4-BE49-F238E27FC236}">
                <a16:creationId xmlns:a16="http://schemas.microsoft.com/office/drawing/2014/main" id="{6A3C1B6F-8D57-2A97-5963-8262293DF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0A585E-B73E-1FFA-3C32-29749B869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Feel Like Traveling On</a:t>
            </a:r>
          </a:p>
        </p:txBody>
      </p:sp>
    </p:spTree>
    <p:extLst>
      <p:ext uri="{BB962C8B-B14F-4D97-AF65-F5344CB8AC3E}">
        <p14:creationId xmlns:p14="http://schemas.microsoft.com/office/powerpoint/2010/main" val="35739321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3002">
            <a:extLst>
              <a:ext uri="{FF2B5EF4-FFF2-40B4-BE49-F238E27FC236}">
                <a16:creationId xmlns:a16="http://schemas.microsoft.com/office/drawing/2014/main" id="{89237B40-90A2-0E83-C79C-199117E0E9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A2CB0B-3B44-4C5B-2061-AF59922F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222999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1">
            <a:extLst>
              <a:ext uri="{FF2B5EF4-FFF2-40B4-BE49-F238E27FC236}">
                <a16:creationId xmlns:a16="http://schemas.microsoft.com/office/drawing/2014/main" id="{7EFD94DC-328E-387C-D7E9-B10F51ECD6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D3D42A-93E8-6F29-6849-71D521A6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016315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2">
            <a:extLst>
              <a:ext uri="{FF2B5EF4-FFF2-40B4-BE49-F238E27FC236}">
                <a16:creationId xmlns:a16="http://schemas.microsoft.com/office/drawing/2014/main" id="{4E02E6B9-B1CE-ADCD-ACA3-2AC46572B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DDB962-DBE7-DCA0-B548-F72F0F5A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027890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4001">
            <a:extLst>
              <a:ext uri="{FF2B5EF4-FFF2-40B4-BE49-F238E27FC236}">
                <a16:creationId xmlns:a16="http://schemas.microsoft.com/office/drawing/2014/main" id="{1D90DC86-CF0A-1A6B-639B-C55AE44B28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62F9F4-71CD-DD07-8D10-E97D411F0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Feel Like Traveling On</a:t>
            </a:r>
          </a:p>
        </p:txBody>
      </p:sp>
    </p:spTree>
    <p:extLst>
      <p:ext uri="{BB962C8B-B14F-4D97-AF65-F5344CB8AC3E}">
        <p14:creationId xmlns:p14="http://schemas.microsoft.com/office/powerpoint/2010/main" val="34468000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4002">
            <a:extLst>
              <a:ext uri="{FF2B5EF4-FFF2-40B4-BE49-F238E27FC236}">
                <a16:creationId xmlns:a16="http://schemas.microsoft.com/office/drawing/2014/main" id="{160D6312-6B78-96E7-2705-C3FA93814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716361-8B79-437B-B58E-B0354221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250942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1">
            <a:extLst>
              <a:ext uri="{FF2B5EF4-FFF2-40B4-BE49-F238E27FC236}">
                <a16:creationId xmlns:a16="http://schemas.microsoft.com/office/drawing/2014/main" id="{660359B0-5AB5-B3A8-DC34-7772D5F69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C1389F-42C7-AB10-4D81-FD6E22A4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729695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2">
            <a:extLst>
              <a:ext uri="{FF2B5EF4-FFF2-40B4-BE49-F238E27FC236}">
                <a16:creationId xmlns:a16="http://schemas.microsoft.com/office/drawing/2014/main" id="{4EF47F38-7E79-5C87-6C75-80E1B4262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8B3E84-D00F-A8E9-057E-410CF92A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4937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1001">
            <a:extLst>
              <a:ext uri="{FF2B5EF4-FFF2-40B4-BE49-F238E27FC236}">
                <a16:creationId xmlns:a16="http://schemas.microsoft.com/office/drawing/2014/main" id="{D00AF52C-EFC9-DF9C-06A8-9D0B2682D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Feel Like Traveling On</a:t>
            </a:r>
          </a:p>
        </p:txBody>
      </p:sp>
    </p:spTree>
    <p:extLst>
      <p:ext uri="{BB962C8B-B14F-4D97-AF65-F5344CB8AC3E}">
        <p14:creationId xmlns:p14="http://schemas.microsoft.com/office/powerpoint/2010/main" val="17609032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1002">
            <a:extLst>
              <a:ext uri="{FF2B5EF4-FFF2-40B4-BE49-F238E27FC236}">
                <a16:creationId xmlns:a16="http://schemas.microsoft.com/office/drawing/2014/main" id="{9A27A1D7-659D-9A2C-F0D0-712692E74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458538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1">
            <a:extLst>
              <a:ext uri="{FF2B5EF4-FFF2-40B4-BE49-F238E27FC236}">
                <a16:creationId xmlns:a16="http://schemas.microsoft.com/office/drawing/2014/main" id="{A8A0895D-C8D7-FA51-C9CD-6AA5FA711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44E6AF-589D-4D5F-1F32-58565763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660904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2">
            <a:extLst>
              <a:ext uri="{FF2B5EF4-FFF2-40B4-BE49-F238E27FC236}">
                <a16:creationId xmlns:a16="http://schemas.microsoft.com/office/drawing/2014/main" id="{19017FB0-AE25-143F-7A28-DC91C7F40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071B41-805F-E13E-293A-D2CDA49E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977021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2001">
            <a:extLst>
              <a:ext uri="{FF2B5EF4-FFF2-40B4-BE49-F238E27FC236}">
                <a16:creationId xmlns:a16="http://schemas.microsoft.com/office/drawing/2014/main" id="{6EEF3E92-6FF1-847C-14E5-5682F8C2C8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D4EEFD-4B1B-7D64-24EE-468126C9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Feel Like Traveling On</a:t>
            </a:r>
          </a:p>
        </p:txBody>
      </p:sp>
    </p:spTree>
    <p:extLst>
      <p:ext uri="{BB962C8B-B14F-4D97-AF65-F5344CB8AC3E}">
        <p14:creationId xmlns:p14="http://schemas.microsoft.com/office/powerpoint/2010/main" val="1827924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2002">
            <a:extLst>
              <a:ext uri="{FF2B5EF4-FFF2-40B4-BE49-F238E27FC236}">
                <a16:creationId xmlns:a16="http://schemas.microsoft.com/office/drawing/2014/main" id="{6873C347-8D24-0E1D-5889-318B06D58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A06A0C-A16B-1123-FEC7-5BDF0B0AF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181251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1">
            <a:extLst>
              <a:ext uri="{FF2B5EF4-FFF2-40B4-BE49-F238E27FC236}">
                <a16:creationId xmlns:a16="http://schemas.microsoft.com/office/drawing/2014/main" id="{666CDA63-E4AC-14F2-97D5-149A81044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1EDFE4-E491-A3E9-7F84-61997593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622413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Feel Like Traveling On_169_vC002">
            <a:extLst>
              <a:ext uri="{FF2B5EF4-FFF2-40B4-BE49-F238E27FC236}">
                <a16:creationId xmlns:a16="http://schemas.microsoft.com/office/drawing/2014/main" id="{53CD3D91-AF67-1770-74B7-E81FAC321B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8E18D1-6467-0D63-7F5E-1E37D7A3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344407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135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2025-03-17T15:44:39Z</dcterms:modified>
  <cp:category>PDHymns</cp:category>
</cp:coreProperties>
</file>