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Come To The Garden Alone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(In The Garden)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6441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C. Austin Miles (1912)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C. Austin Miles (1912)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05809B-B52A-08D7-96D0-DBB730D47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BA08D42-F0A6-1699-5C22-7DBF29AAB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Come To The Garden Alone</a:t>
            </a:r>
          </a:p>
        </p:txBody>
      </p:sp>
    </p:spTree>
    <p:extLst>
      <p:ext uri="{BB962C8B-B14F-4D97-AF65-F5344CB8AC3E}">
        <p14:creationId xmlns:p14="http://schemas.microsoft.com/office/powerpoint/2010/main" val="72602053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9BAE32-249D-DF25-8E16-D2BA639CE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270B444-8846-9A50-415C-2A922B74B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2249560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1">
            <a:extLst>
              <a:ext uri="{FF2B5EF4-FFF2-40B4-BE49-F238E27FC236}">
                <a16:creationId xmlns:a16="http://schemas.microsoft.com/office/drawing/2014/main" id="{11B82F88-1E3E-215E-1DF2-9A57A297B8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FD52CF5-9616-0D7B-5A76-117D4176A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28846115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2">
            <a:extLst>
              <a:ext uri="{FF2B5EF4-FFF2-40B4-BE49-F238E27FC236}">
                <a16:creationId xmlns:a16="http://schemas.microsoft.com/office/drawing/2014/main" id="{5E24DC13-2125-9D37-6929-3780CF8DF56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  <p:sp>
        <p:nvSpPr>
          <p:cNvPr id="2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383442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76EFA8-FBD7-A470-616A-8715DAE5E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Come To The Garden Alone</a:t>
            </a:r>
          </a:p>
        </p:txBody>
      </p:sp>
    </p:spTree>
    <p:extLst>
      <p:ext uri="{BB962C8B-B14F-4D97-AF65-F5344CB8AC3E}">
        <p14:creationId xmlns:p14="http://schemas.microsoft.com/office/powerpoint/2010/main" val="11548260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2D766A-6149-C704-A169-2D440C5F3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6CAB15-33EB-8972-0F38-133464779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3740545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1">
            <a:extLst>
              <a:ext uri="{FF2B5EF4-FFF2-40B4-BE49-F238E27FC236}">
                <a16:creationId xmlns:a16="http://schemas.microsoft.com/office/drawing/2014/main" id="{F97D848C-C597-F029-01D5-E657E47743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3905EB-CE06-A31F-0396-783BF10B2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58460875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2">
            <a:extLst>
              <a:ext uri="{FF2B5EF4-FFF2-40B4-BE49-F238E27FC236}">
                <a16:creationId xmlns:a16="http://schemas.microsoft.com/office/drawing/2014/main" id="{81633985-0DF6-2A20-63EE-B3A3A4CBFB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8934EEA-08D8-C4E9-7066-6B73BAB2D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1636161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5130F9-07CF-432A-FEB9-A2626F049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8417DD1-8915-A5F4-6179-628AB6982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Come To The Garden Alone</a:t>
            </a:r>
          </a:p>
        </p:txBody>
      </p:sp>
    </p:spTree>
    <p:extLst>
      <p:ext uri="{BB962C8B-B14F-4D97-AF65-F5344CB8AC3E}">
        <p14:creationId xmlns:p14="http://schemas.microsoft.com/office/powerpoint/2010/main" val="172358076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A4C61C-4690-2C6E-659B-E282355E9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36505DE-9EBC-06BC-ABDA-F1BB44319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4050474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1">
            <a:extLst>
              <a:ext uri="{FF2B5EF4-FFF2-40B4-BE49-F238E27FC236}">
                <a16:creationId xmlns:a16="http://schemas.microsoft.com/office/drawing/2014/main" id="{729343D1-2939-DF03-CE5C-A2259D668E0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FE7839A-D252-D947-A240-DB66EBB7B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40194991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Come To The Garden Alone_169_arr1_vC002">
            <a:extLst>
              <a:ext uri="{FF2B5EF4-FFF2-40B4-BE49-F238E27FC236}">
                <a16:creationId xmlns:a16="http://schemas.microsoft.com/office/drawing/2014/main" id="{03B6562A-6E46-128D-1377-C483DB808F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36D41F9-54FB-10FE-1E0F-79BEFC80E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5663938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120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2025-03-27T19:22:06Z</dcterms:modified>
  <cp:category>PDHymns</cp:category>
</cp:coreProperties>
</file>