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Come To The Garden Alone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(In The Garden)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6441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C. Austin Miles (1912)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C. Austin Miles (1912)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Come To The Garden Alone_169_arr1_v3001">
            <a:extLst>
              <a:ext uri="{FF2B5EF4-FFF2-40B4-BE49-F238E27FC236}">
                <a16:creationId xmlns:a16="http://schemas.microsoft.com/office/drawing/2014/main" id="{1D2A3F6A-0DFC-DF4F-9228-69E0937E9C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A08D42-F0A6-1699-5C22-7DBF29AAB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Come To The Garden Alone</a:t>
            </a:r>
          </a:p>
        </p:txBody>
      </p:sp>
    </p:spTree>
    <p:extLst>
      <p:ext uri="{BB962C8B-B14F-4D97-AF65-F5344CB8AC3E}">
        <p14:creationId xmlns:p14="http://schemas.microsoft.com/office/powerpoint/2010/main" val="7260205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Come To The Garden Alone_169_arr1_v3002">
            <a:extLst>
              <a:ext uri="{FF2B5EF4-FFF2-40B4-BE49-F238E27FC236}">
                <a16:creationId xmlns:a16="http://schemas.microsoft.com/office/drawing/2014/main" id="{9FE8516C-358F-459D-C371-8858C283B7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70B444-8846-9A50-415C-2A922B74B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249560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Come To The Garden Alone_169_arr1_vC001">
            <a:extLst>
              <a:ext uri="{FF2B5EF4-FFF2-40B4-BE49-F238E27FC236}">
                <a16:creationId xmlns:a16="http://schemas.microsoft.com/office/drawing/2014/main" id="{11B82F88-1E3E-215E-1DF2-9A57A297B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D52CF5-9616-0D7B-5A76-117D4176A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884611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Come To The Garden Alone_169_arr1_vC002">
            <a:extLst>
              <a:ext uri="{FF2B5EF4-FFF2-40B4-BE49-F238E27FC236}">
                <a16:creationId xmlns:a16="http://schemas.microsoft.com/office/drawing/2014/main" id="{5E24DC13-2125-9D37-6929-3780CF8DF5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2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83442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Come To The Garden Alone_169_arr1_v1001">
            <a:extLst>
              <a:ext uri="{FF2B5EF4-FFF2-40B4-BE49-F238E27FC236}">
                <a16:creationId xmlns:a16="http://schemas.microsoft.com/office/drawing/2014/main" id="{7FEC1D18-C89A-56AC-6A72-F344640AB1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Come To The Garden Alone</a:t>
            </a:r>
          </a:p>
        </p:txBody>
      </p:sp>
    </p:spTree>
    <p:extLst>
      <p:ext uri="{BB962C8B-B14F-4D97-AF65-F5344CB8AC3E}">
        <p14:creationId xmlns:p14="http://schemas.microsoft.com/office/powerpoint/2010/main" val="11548260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Come To The Garden Alone_169_arr1_v1002">
            <a:extLst>
              <a:ext uri="{FF2B5EF4-FFF2-40B4-BE49-F238E27FC236}">
                <a16:creationId xmlns:a16="http://schemas.microsoft.com/office/drawing/2014/main" id="{E7454937-463B-1943-4671-1AFD06C029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6CAB15-33EB-8972-0F38-13346477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740545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Come To The Garden Alone_169_arr1_vC001">
            <a:extLst>
              <a:ext uri="{FF2B5EF4-FFF2-40B4-BE49-F238E27FC236}">
                <a16:creationId xmlns:a16="http://schemas.microsoft.com/office/drawing/2014/main" id="{F97D848C-C597-F029-01D5-E657E4774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3905EB-CE06-A31F-0396-783BF10B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846087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Come To The Garden Alone_169_arr1_vC002">
            <a:extLst>
              <a:ext uri="{FF2B5EF4-FFF2-40B4-BE49-F238E27FC236}">
                <a16:creationId xmlns:a16="http://schemas.microsoft.com/office/drawing/2014/main" id="{81633985-0DF6-2A20-63EE-B3A3A4CBFB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934EEA-08D8-C4E9-7066-6B73BAB2D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636161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Come To The Garden Alone_169_arr1_v2001">
            <a:extLst>
              <a:ext uri="{FF2B5EF4-FFF2-40B4-BE49-F238E27FC236}">
                <a16:creationId xmlns:a16="http://schemas.microsoft.com/office/drawing/2014/main" id="{A6B5AA38-9B0A-6BE9-159B-EF7FA6C1A8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417DD1-8915-A5F4-6179-628AB6982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Come To The Garden Alone</a:t>
            </a:r>
          </a:p>
        </p:txBody>
      </p:sp>
    </p:spTree>
    <p:extLst>
      <p:ext uri="{BB962C8B-B14F-4D97-AF65-F5344CB8AC3E}">
        <p14:creationId xmlns:p14="http://schemas.microsoft.com/office/powerpoint/2010/main" val="17235807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Come To The Garden Alone_169_arr1_v2002">
            <a:extLst>
              <a:ext uri="{FF2B5EF4-FFF2-40B4-BE49-F238E27FC236}">
                <a16:creationId xmlns:a16="http://schemas.microsoft.com/office/drawing/2014/main" id="{F587F0B0-895E-3E61-B7DA-7A0E12736C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6505DE-9EBC-06BC-ABDA-F1BB4431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050474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Come To The Garden Alone_169_arr1_vC001">
            <a:extLst>
              <a:ext uri="{FF2B5EF4-FFF2-40B4-BE49-F238E27FC236}">
                <a16:creationId xmlns:a16="http://schemas.microsoft.com/office/drawing/2014/main" id="{729343D1-2939-DF03-CE5C-A2259D668E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E7839A-D252-D947-A240-DB66EBB7B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019499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Come To The Garden Alone_169_arr1_vC002">
            <a:extLst>
              <a:ext uri="{FF2B5EF4-FFF2-40B4-BE49-F238E27FC236}">
                <a16:creationId xmlns:a16="http://schemas.microsoft.com/office/drawing/2014/main" id="{03B6562A-6E46-128D-1377-C483DB808F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6D41F9-54FB-10FE-1E0F-79BEFC80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663938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2025-03-27T16:46:41Z</dcterms:modified>
  <cp:category>PDHymns</cp:category>
</cp:coreProperties>
</file>