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 Am So Glad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F/C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465790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427212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James Rowe (1870)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J. E. Thomas (1870)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So Glad_169_arr1_vC002">
            <a:extLst>
              <a:ext uri="{FF2B5EF4-FFF2-40B4-BE49-F238E27FC236}">
                <a16:creationId xmlns:a16="http://schemas.microsoft.com/office/drawing/2014/main" id="{C2135E22-E8BC-9FBC-F1CE-3F31FFE8B9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1FC21E0-A731-C64F-FB6C-DD281581E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65562392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So Glad_169_arr1_vC003">
            <a:extLst>
              <a:ext uri="{FF2B5EF4-FFF2-40B4-BE49-F238E27FC236}">
                <a16:creationId xmlns:a16="http://schemas.microsoft.com/office/drawing/2014/main" id="{EA9D6DDA-A05B-7EC4-F4B8-9D1140D955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8CEC22D-F8F3-AB5F-C465-92B2109A6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58989682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So Glad_169_arr1_v3001">
            <a:extLst>
              <a:ext uri="{FF2B5EF4-FFF2-40B4-BE49-F238E27FC236}">
                <a16:creationId xmlns:a16="http://schemas.microsoft.com/office/drawing/2014/main" id="{19D911CC-5934-BFF1-856C-67A3408B1C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D6AC160-75C9-B254-C7E8-EA6E72479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 Am So Glad</a:t>
            </a:r>
          </a:p>
        </p:txBody>
      </p:sp>
    </p:spTree>
    <p:extLst>
      <p:ext uri="{BB962C8B-B14F-4D97-AF65-F5344CB8AC3E}">
        <p14:creationId xmlns:p14="http://schemas.microsoft.com/office/powerpoint/2010/main" val="209370334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So Glad_169_arr1_v3002">
            <a:extLst>
              <a:ext uri="{FF2B5EF4-FFF2-40B4-BE49-F238E27FC236}">
                <a16:creationId xmlns:a16="http://schemas.microsoft.com/office/drawing/2014/main" id="{988C1394-BE20-7062-FCEF-DB3A0FF457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5C8D6B5-09CC-66CE-CFD7-5FDC59C8D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06314372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So Glad_169_arr1_vC001">
            <a:extLst>
              <a:ext uri="{FF2B5EF4-FFF2-40B4-BE49-F238E27FC236}">
                <a16:creationId xmlns:a16="http://schemas.microsoft.com/office/drawing/2014/main" id="{99F46854-FF93-43CB-7CF9-BE709B27E0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F7714FF-6DF0-7F53-ABA3-EA4F4368B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57385446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So Glad_169_arr1_vC002">
            <a:extLst>
              <a:ext uri="{FF2B5EF4-FFF2-40B4-BE49-F238E27FC236}">
                <a16:creationId xmlns:a16="http://schemas.microsoft.com/office/drawing/2014/main" id="{2790896B-6331-F7A2-0FD4-401DA3A742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54FAD1E-EC8E-7AF1-0065-23AF7C221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68257401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So Glad_169_arr1_vC003">
            <a:extLst>
              <a:ext uri="{FF2B5EF4-FFF2-40B4-BE49-F238E27FC236}">
                <a16:creationId xmlns:a16="http://schemas.microsoft.com/office/drawing/2014/main" id="{54B3032A-2121-0D42-DE0E-79762A1C16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758E7F8-3855-B4B1-D04F-D030B3CAE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 dirty="0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426192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So Glad_169_arr1_v1001">
            <a:extLst>
              <a:ext uri="{FF2B5EF4-FFF2-40B4-BE49-F238E27FC236}">
                <a16:creationId xmlns:a16="http://schemas.microsoft.com/office/drawing/2014/main" id="{3C77867B-2DE4-B716-1954-1F482486E0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 Am So Glad</a:t>
            </a:r>
          </a:p>
        </p:txBody>
      </p:sp>
    </p:spTree>
    <p:extLst>
      <p:ext uri="{BB962C8B-B14F-4D97-AF65-F5344CB8AC3E}">
        <p14:creationId xmlns:p14="http://schemas.microsoft.com/office/powerpoint/2010/main" val="167829673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So Glad_169_arr1_v1002">
            <a:extLst>
              <a:ext uri="{FF2B5EF4-FFF2-40B4-BE49-F238E27FC236}">
                <a16:creationId xmlns:a16="http://schemas.microsoft.com/office/drawing/2014/main" id="{AD7C30C1-E452-BBDA-74A4-A501A02BB9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59561973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So Glad_169_arr1_vC001">
            <a:extLst>
              <a:ext uri="{FF2B5EF4-FFF2-40B4-BE49-F238E27FC236}">
                <a16:creationId xmlns:a16="http://schemas.microsoft.com/office/drawing/2014/main" id="{5B2AA515-9829-266A-5838-59A9E38481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FF68F8D-75BE-3F8B-48E4-9D13AC3F2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02387910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So Glad_169_arr1_vC002">
            <a:extLst>
              <a:ext uri="{FF2B5EF4-FFF2-40B4-BE49-F238E27FC236}">
                <a16:creationId xmlns:a16="http://schemas.microsoft.com/office/drawing/2014/main" id="{2D543813-0A5E-5446-F55F-8180260DDC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BB74A42-BB34-FBB0-B6D9-4E1DA96A1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20203329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So Glad_169_arr1_vC003">
            <a:extLst>
              <a:ext uri="{FF2B5EF4-FFF2-40B4-BE49-F238E27FC236}">
                <a16:creationId xmlns:a16="http://schemas.microsoft.com/office/drawing/2014/main" id="{1CF2121A-47EF-B91D-E31B-68AA3FF4D0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3ECE8B7-C7BA-BCD2-35A1-2C98819C8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40106159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So Glad_169_arr1_v2001">
            <a:extLst>
              <a:ext uri="{FF2B5EF4-FFF2-40B4-BE49-F238E27FC236}">
                <a16:creationId xmlns:a16="http://schemas.microsoft.com/office/drawing/2014/main" id="{E48657FF-61BB-B5F0-68A2-54E34F7574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D733E86-8758-1B07-23EC-8A784D19A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 Am So Glad</a:t>
            </a:r>
          </a:p>
        </p:txBody>
      </p:sp>
    </p:spTree>
    <p:extLst>
      <p:ext uri="{BB962C8B-B14F-4D97-AF65-F5344CB8AC3E}">
        <p14:creationId xmlns:p14="http://schemas.microsoft.com/office/powerpoint/2010/main" val="343823533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So Glad_169_arr1_v2002">
            <a:extLst>
              <a:ext uri="{FF2B5EF4-FFF2-40B4-BE49-F238E27FC236}">
                <a16:creationId xmlns:a16="http://schemas.microsoft.com/office/drawing/2014/main" id="{49891536-5061-60DB-9B81-61DC07C375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ED3EBEC-454F-50B8-CD5E-23BBD5B69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13624591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Am So Glad_169_arr1_vC001">
            <a:extLst>
              <a:ext uri="{FF2B5EF4-FFF2-40B4-BE49-F238E27FC236}">
                <a16:creationId xmlns:a16="http://schemas.microsoft.com/office/drawing/2014/main" id="{02CD2987-3336-C488-8DDD-E50E76BFE5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C5C317E-63D1-FAB3-320D-67799EE44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39250469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115</Words>
  <Application>Microsoft Office PowerPoint</Application>
  <PresentationFormat>Widescreen</PresentationFormat>
  <Paragraphs>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2025-03-17T01:30:16Z</dcterms:modified>
  <cp:category>PDHymns</cp:category>
</cp:coreProperties>
</file>