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Resolved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5/Chorus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9823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Palmer Hartsough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3o4o5001">
            <a:extLst>
              <a:ext uri="{FF2B5EF4-FFF2-40B4-BE49-F238E27FC236}">
                <a16:creationId xmlns:a16="http://schemas.microsoft.com/office/drawing/2014/main" id="{42EC164F-D38A-5CE8-B161-99A805485A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8463A1-64F1-07A5-31FF-EFAC0BCFD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6691741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3o4o5002">
            <a:extLst>
              <a:ext uri="{FF2B5EF4-FFF2-40B4-BE49-F238E27FC236}">
                <a16:creationId xmlns:a16="http://schemas.microsoft.com/office/drawing/2014/main" id="{0117B008-250C-46CC-6392-56E1F1B00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47E66B-C016-3C42-3847-0E8E9E9CD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572920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698E6B41-86E7-2B09-AFDB-5CA80BF92A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C1AC3F-EB3B-2180-9EA9-225F928EC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8080984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D84E780B-18AF-DF9C-1D22-DA4D38A87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42C5D13-5F53-1519-FBA7-41DB83DD4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1940524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4o4o5001">
            <a:extLst>
              <a:ext uri="{FF2B5EF4-FFF2-40B4-BE49-F238E27FC236}">
                <a16:creationId xmlns:a16="http://schemas.microsoft.com/office/drawing/2014/main" id="{4290AAFB-74DD-4DDE-43EC-270A0200DE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7E64DF-970E-7C34-27F4-5FFA240A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1042518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4o4o5002">
            <a:extLst>
              <a:ext uri="{FF2B5EF4-FFF2-40B4-BE49-F238E27FC236}">
                <a16:creationId xmlns:a16="http://schemas.microsoft.com/office/drawing/2014/main" id="{477AE970-1067-5EE5-D312-3D0DFE234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576EB3-466D-E415-9174-6BCEBE98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271587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D3FCCEF4-B3CC-0286-E5B3-166E39D89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1A1B19-AF0B-AED3-F42A-7E4BA578C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40393339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2893A77-F295-BA20-89CB-F20A44CE9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B6AFE2-53D2-6610-453F-BB81A2AAA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4500828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5o5001">
            <a:extLst>
              <a:ext uri="{FF2B5EF4-FFF2-40B4-BE49-F238E27FC236}">
                <a16:creationId xmlns:a16="http://schemas.microsoft.com/office/drawing/2014/main" id="{0E59FDB0-80C6-2C3F-B1E7-B2AA504FC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73A565-A669-DC30-C8F5-416D858F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34198830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5o5002">
            <a:extLst>
              <a:ext uri="{FF2B5EF4-FFF2-40B4-BE49-F238E27FC236}">
                <a16:creationId xmlns:a16="http://schemas.microsoft.com/office/drawing/2014/main" id="{984EABE3-56AB-1047-D381-FCBC1F1F28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12C01F-02A9-CDC4-D675-AA5946FBB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40394887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1001">
            <a:extLst>
              <a:ext uri="{FF2B5EF4-FFF2-40B4-BE49-F238E27FC236}">
                <a16:creationId xmlns:a16="http://schemas.microsoft.com/office/drawing/2014/main" id="{24F34478-D5E2-9EFB-79C4-6FB84C183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266375823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32479796-D87A-3C7E-7C00-A79A27D817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8549DFE-B21E-E47A-4AC4-C8D46DDB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67199244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A69C0E3A-5ADC-7936-4D94-D2B9388106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0B0ECE-86CD-3D6F-C14A-F2D019F9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4356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1002">
            <a:extLst>
              <a:ext uri="{FF2B5EF4-FFF2-40B4-BE49-F238E27FC236}">
                <a16:creationId xmlns:a16="http://schemas.microsoft.com/office/drawing/2014/main" id="{60059C6B-C642-409D-8964-EE10A47948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9059678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70F9A0A6-65D5-EB69-E9E6-A53AED3D8D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2495F0-728E-2F0F-C469-5F8141B79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964111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AF8797D-CF98-635E-5CDF-55A46AE2A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65202F-3244-1D82-76D3-D145C4D0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06453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2001">
            <a:extLst>
              <a:ext uri="{FF2B5EF4-FFF2-40B4-BE49-F238E27FC236}">
                <a16:creationId xmlns:a16="http://schemas.microsoft.com/office/drawing/2014/main" id="{AE717AE8-A7E0-D470-89B7-6AF9B60CA2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E0E6C7-3729-05E2-9A86-CCBFC47CD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Resolved</a:t>
            </a:r>
          </a:p>
        </p:txBody>
      </p:sp>
    </p:spTree>
    <p:extLst>
      <p:ext uri="{BB962C8B-B14F-4D97-AF65-F5344CB8AC3E}">
        <p14:creationId xmlns:p14="http://schemas.microsoft.com/office/powerpoint/2010/main" val="1999333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2002">
            <a:extLst>
              <a:ext uri="{FF2B5EF4-FFF2-40B4-BE49-F238E27FC236}">
                <a16:creationId xmlns:a16="http://schemas.microsoft.com/office/drawing/2014/main" id="{2BDBFDA9-AD7E-2D2E-FCB6-0D9DAFA09A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C4E31B-ADCF-16D3-CC80-34D85672F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072893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1">
            <a:extLst>
              <a:ext uri="{FF2B5EF4-FFF2-40B4-BE49-F238E27FC236}">
                <a16:creationId xmlns:a16="http://schemas.microsoft.com/office/drawing/2014/main" id="{8153CB71-19F2-B418-DFE8-E4A35D98B7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953902-0FA5-4518-06C6-83B382DF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449319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Resolved_169_vC002">
            <a:extLst>
              <a:ext uri="{FF2B5EF4-FFF2-40B4-BE49-F238E27FC236}">
                <a16:creationId xmlns:a16="http://schemas.microsoft.com/office/drawing/2014/main" id="{60D10C47-3AE4-DCA6-1D96-D8C93C3DD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8593FD-9474-19B7-146E-8DDCFFAD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689117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134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2025-03-17T01:05:59Z</dcterms:modified>
  <cp:category>PDHymns</cp:category>
</cp:coreProperties>
</file>