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Am Resolved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3/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69823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Palmer Hartsough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 H. Fillmore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F482A0-14E7-3EF4-8290-341C50462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E7E64DF-970E-7C34-27F4-5FFA240AC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Am Resolved</a:t>
            </a:r>
          </a:p>
        </p:txBody>
      </p:sp>
    </p:spTree>
    <p:extLst>
      <p:ext uri="{BB962C8B-B14F-4D97-AF65-F5344CB8AC3E}">
        <p14:creationId xmlns:p14="http://schemas.microsoft.com/office/powerpoint/2010/main" val="10425184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4o4o5002">
            <a:extLst>
              <a:ext uri="{FF2B5EF4-FFF2-40B4-BE49-F238E27FC236}">
                <a16:creationId xmlns:a16="http://schemas.microsoft.com/office/drawing/2014/main" id="{477AE970-1067-5EE5-D312-3D0DFE23476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9576EB3-466D-E415-9174-6BCEBE987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5271587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C001">
            <a:extLst>
              <a:ext uri="{FF2B5EF4-FFF2-40B4-BE49-F238E27FC236}">
                <a16:creationId xmlns:a16="http://schemas.microsoft.com/office/drawing/2014/main" id="{D3FCCEF4-B3CC-0286-E5B3-166E39D8934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21A1B19-AF0B-AED3-F42A-7E4BA578C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03933395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C002">
            <a:extLst>
              <a:ext uri="{FF2B5EF4-FFF2-40B4-BE49-F238E27FC236}">
                <a16:creationId xmlns:a16="http://schemas.microsoft.com/office/drawing/2014/main" id="{62893A77-F295-BA20-89CB-F20A44CE9D9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B6AFE2-53D2-6610-453F-BB81A2AAA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00828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1001">
            <a:extLst>
              <a:ext uri="{FF2B5EF4-FFF2-40B4-BE49-F238E27FC236}">
                <a16:creationId xmlns:a16="http://schemas.microsoft.com/office/drawing/2014/main" id="{24F34478-D5E2-9EFB-79C4-6FB84C1831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Am Resolved</a:t>
            </a:r>
          </a:p>
        </p:txBody>
      </p:sp>
    </p:spTree>
    <p:extLst>
      <p:ext uri="{BB962C8B-B14F-4D97-AF65-F5344CB8AC3E}">
        <p14:creationId xmlns:p14="http://schemas.microsoft.com/office/powerpoint/2010/main" val="266375823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1002">
            <a:extLst>
              <a:ext uri="{FF2B5EF4-FFF2-40B4-BE49-F238E27FC236}">
                <a16:creationId xmlns:a16="http://schemas.microsoft.com/office/drawing/2014/main" id="{60059C6B-C642-409D-8964-EE10A47948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89059678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C001">
            <a:extLst>
              <a:ext uri="{FF2B5EF4-FFF2-40B4-BE49-F238E27FC236}">
                <a16:creationId xmlns:a16="http://schemas.microsoft.com/office/drawing/2014/main" id="{70F9A0A6-65D5-EB69-E9E6-A53AED3D8D7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22495F0-728E-2F0F-C469-5F8141B79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4964111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C002">
            <a:extLst>
              <a:ext uri="{FF2B5EF4-FFF2-40B4-BE49-F238E27FC236}">
                <a16:creationId xmlns:a16="http://schemas.microsoft.com/office/drawing/2014/main" id="{6AF8797D-CF98-635E-5CDF-55A46AE2A52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265202F-3244-1D82-76D3-D145C4D04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0506453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2001">
            <a:extLst>
              <a:ext uri="{FF2B5EF4-FFF2-40B4-BE49-F238E27FC236}">
                <a16:creationId xmlns:a16="http://schemas.microsoft.com/office/drawing/2014/main" id="{AE717AE8-A7E0-D470-89B7-6AF9B60CA20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9E0E6C7-3729-05E2-9A86-CCBFC47CD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Am Resolved</a:t>
            </a:r>
          </a:p>
        </p:txBody>
      </p:sp>
    </p:spTree>
    <p:extLst>
      <p:ext uri="{BB962C8B-B14F-4D97-AF65-F5344CB8AC3E}">
        <p14:creationId xmlns:p14="http://schemas.microsoft.com/office/powerpoint/2010/main" val="199933341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2002">
            <a:extLst>
              <a:ext uri="{FF2B5EF4-FFF2-40B4-BE49-F238E27FC236}">
                <a16:creationId xmlns:a16="http://schemas.microsoft.com/office/drawing/2014/main" id="{2BDBFDA9-AD7E-2D2E-FCB6-0D9DAFA09A4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C4E31B-ADCF-16D3-CC80-34D85672F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70728934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C001">
            <a:extLst>
              <a:ext uri="{FF2B5EF4-FFF2-40B4-BE49-F238E27FC236}">
                <a16:creationId xmlns:a16="http://schemas.microsoft.com/office/drawing/2014/main" id="{8153CB71-19F2-B418-DFE8-E4A35D98B7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3953902-0FA5-4518-06C6-83B382DF9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8449319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Resolved_169_vC002">
            <a:extLst>
              <a:ext uri="{FF2B5EF4-FFF2-40B4-BE49-F238E27FC236}">
                <a16:creationId xmlns:a16="http://schemas.microsoft.com/office/drawing/2014/main" id="{60D10C47-3AE4-DCA6-1D96-D8C93C3DDC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C8593FD-9474-19B7-146E-8DDCFFAD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96891178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102</Words>
  <Application>Microsoft Office PowerPoint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2025-03-17T01:08:10Z</dcterms:modified>
  <cp:category>PDHymns</cp:category>
</cp:coreProperties>
</file>