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Am Mine No More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23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84621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5650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American Folk Hymn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American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1001">
            <a:extLst>
              <a:ext uri="{FF2B5EF4-FFF2-40B4-BE49-F238E27FC236}">
                <a16:creationId xmlns:a16="http://schemas.microsoft.com/office/drawing/2014/main" id="{D38FC1E8-B491-96F6-5593-5D92ABE1DB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Am Mine No More</a:t>
            </a:r>
          </a:p>
        </p:txBody>
      </p:sp>
    </p:spTree>
    <p:extLst>
      <p:ext uri="{BB962C8B-B14F-4D97-AF65-F5344CB8AC3E}">
        <p14:creationId xmlns:p14="http://schemas.microsoft.com/office/powerpoint/2010/main" val="174729279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1002">
            <a:extLst>
              <a:ext uri="{FF2B5EF4-FFF2-40B4-BE49-F238E27FC236}">
                <a16:creationId xmlns:a16="http://schemas.microsoft.com/office/drawing/2014/main" id="{FAC0D1F8-84A4-3215-040C-1D4AFB0DE8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5276530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2001">
            <a:extLst>
              <a:ext uri="{FF2B5EF4-FFF2-40B4-BE49-F238E27FC236}">
                <a16:creationId xmlns:a16="http://schemas.microsoft.com/office/drawing/2014/main" id="{CBE0C7E5-999D-A6C9-B5C9-7EFF972645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FBA1DD1-95FC-0D2E-0C75-4756EB7B6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Am Mine No More</a:t>
            </a:r>
          </a:p>
        </p:txBody>
      </p:sp>
    </p:spTree>
    <p:extLst>
      <p:ext uri="{BB962C8B-B14F-4D97-AF65-F5344CB8AC3E}">
        <p14:creationId xmlns:p14="http://schemas.microsoft.com/office/powerpoint/2010/main" val="7450941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2002">
            <a:extLst>
              <a:ext uri="{FF2B5EF4-FFF2-40B4-BE49-F238E27FC236}">
                <a16:creationId xmlns:a16="http://schemas.microsoft.com/office/drawing/2014/main" id="{98A01718-6CBC-12A4-A445-9516C0DC83E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7E15E04-AB0C-9123-3CC2-74016E07E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9467237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F8F3BC-F5D4-2F5D-E05A-B3DF82153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74B0C56-55C4-FF07-197E-F3403521B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Am Mine No More</a:t>
            </a:r>
          </a:p>
        </p:txBody>
      </p:sp>
    </p:spTree>
    <p:extLst>
      <p:ext uri="{BB962C8B-B14F-4D97-AF65-F5344CB8AC3E}">
        <p14:creationId xmlns:p14="http://schemas.microsoft.com/office/powerpoint/2010/main" val="11304015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E9A27D-985A-613D-921C-558F5C7D4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EEF803-8E8F-7D97-98CD-4569F8DBD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3413151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4001">
            <a:extLst>
              <a:ext uri="{FF2B5EF4-FFF2-40B4-BE49-F238E27FC236}">
                <a16:creationId xmlns:a16="http://schemas.microsoft.com/office/drawing/2014/main" id="{14D68D62-3815-0DA0-3B94-43435D48F8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BA34F56-913E-F498-1410-C2AD14775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I Am Mine No More</a:t>
            </a:r>
          </a:p>
        </p:txBody>
      </p:sp>
    </p:spTree>
    <p:extLst>
      <p:ext uri="{BB962C8B-B14F-4D97-AF65-F5344CB8AC3E}">
        <p14:creationId xmlns:p14="http://schemas.microsoft.com/office/powerpoint/2010/main" val="218621142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Am Mine No More_169_v4002">
            <a:extLst>
              <a:ext uri="{FF2B5EF4-FFF2-40B4-BE49-F238E27FC236}">
                <a16:creationId xmlns:a16="http://schemas.microsoft.com/office/drawing/2014/main" id="{F6E45460-D0E0-10CD-CAB8-9758281C7F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7C1B41B-470F-83A2-5479-B7AFB408A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899353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2025-03-13T19:19:17Z</dcterms:modified>
  <cp:category>PDHymns</cp:category>
</cp:coreProperties>
</file>