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Coming Lord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8664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38539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L. Hartsough (1872)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L. Hartsough (1872)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C001">
            <a:extLst>
              <a:ext uri="{FF2B5EF4-FFF2-40B4-BE49-F238E27FC236}">
                <a16:creationId xmlns:a16="http://schemas.microsoft.com/office/drawing/2014/main" id="{6BF0C67A-31A2-5710-46FE-4D186D156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03E08A-6C72-9970-DD00-DB8B84DA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89153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4001">
            <a:extLst>
              <a:ext uri="{FF2B5EF4-FFF2-40B4-BE49-F238E27FC236}">
                <a16:creationId xmlns:a16="http://schemas.microsoft.com/office/drawing/2014/main" id="{5790449E-9605-4895-419B-DABACAE4C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405EE4-EF41-F82E-DAB5-C14AD63E2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Am Coming Lord</a:t>
            </a:r>
          </a:p>
        </p:txBody>
      </p:sp>
    </p:spTree>
    <p:extLst>
      <p:ext uri="{BB962C8B-B14F-4D97-AF65-F5344CB8AC3E}">
        <p14:creationId xmlns:p14="http://schemas.microsoft.com/office/powerpoint/2010/main" val="8708289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4002">
            <a:extLst>
              <a:ext uri="{FF2B5EF4-FFF2-40B4-BE49-F238E27FC236}">
                <a16:creationId xmlns:a16="http://schemas.microsoft.com/office/drawing/2014/main" id="{7CB75648-9FF3-9A06-EA1A-EC302856E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0D5A46-0797-31E2-0842-B3F5D56AA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726966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C001">
            <a:extLst>
              <a:ext uri="{FF2B5EF4-FFF2-40B4-BE49-F238E27FC236}">
                <a16:creationId xmlns:a16="http://schemas.microsoft.com/office/drawing/2014/main" id="{D4F61133-FB49-255C-1B8F-50B15FC02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9D82FB-1B35-4CEC-71B2-0751BA18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055123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5001">
            <a:extLst>
              <a:ext uri="{FF2B5EF4-FFF2-40B4-BE49-F238E27FC236}">
                <a16:creationId xmlns:a16="http://schemas.microsoft.com/office/drawing/2014/main" id="{4AC7983B-D7D6-7F61-FB6A-9316B4FFE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A289C5-C5DF-C160-C403-66B81F59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 Am Coming Lord</a:t>
            </a:r>
          </a:p>
        </p:txBody>
      </p:sp>
    </p:spTree>
    <p:extLst>
      <p:ext uri="{BB962C8B-B14F-4D97-AF65-F5344CB8AC3E}">
        <p14:creationId xmlns:p14="http://schemas.microsoft.com/office/powerpoint/2010/main" val="31422361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5002">
            <a:extLst>
              <a:ext uri="{FF2B5EF4-FFF2-40B4-BE49-F238E27FC236}">
                <a16:creationId xmlns:a16="http://schemas.microsoft.com/office/drawing/2014/main" id="{754B9958-3011-E8F4-2EB1-5C58C276F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CC0FD9-41FE-E66C-35F2-8544FED4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70291468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C001">
            <a:extLst>
              <a:ext uri="{FF2B5EF4-FFF2-40B4-BE49-F238E27FC236}">
                <a16:creationId xmlns:a16="http://schemas.microsoft.com/office/drawing/2014/main" id="{7FD406FF-CCE9-19C1-062E-A070C799A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B6FA92-C223-A6B8-E60C-594FAA6BA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8192845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6001">
            <a:extLst>
              <a:ext uri="{FF2B5EF4-FFF2-40B4-BE49-F238E27FC236}">
                <a16:creationId xmlns:a16="http://schemas.microsoft.com/office/drawing/2014/main" id="{02E2D924-0ECD-55BE-24AA-C9EC8D82E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9FAD28-A2E2-5982-79B1-2017186F2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I Am Coming Lord</a:t>
            </a:r>
          </a:p>
        </p:txBody>
      </p:sp>
    </p:spTree>
    <p:extLst>
      <p:ext uri="{BB962C8B-B14F-4D97-AF65-F5344CB8AC3E}">
        <p14:creationId xmlns:p14="http://schemas.microsoft.com/office/powerpoint/2010/main" val="170959681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6002">
            <a:extLst>
              <a:ext uri="{FF2B5EF4-FFF2-40B4-BE49-F238E27FC236}">
                <a16:creationId xmlns:a16="http://schemas.microsoft.com/office/drawing/2014/main" id="{32EFF0F2-D4CD-91A7-C9EC-28ED59385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74355B-0599-39A6-EBE3-766453E3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146157130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C001">
            <a:extLst>
              <a:ext uri="{FF2B5EF4-FFF2-40B4-BE49-F238E27FC236}">
                <a16:creationId xmlns:a16="http://schemas.microsoft.com/office/drawing/2014/main" id="{6C9D5734-758A-0041-B649-14364DFB15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3002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1001">
            <a:extLst>
              <a:ext uri="{FF2B5EF4-FFF2-40B4-BE49-F238E27FC236}">
                <a16:creationId xmlns:a16="http://schemas.microsoft.com/office/drawing/2014/main" id="{C85AC2AB-129F-7261-2B55-9F7241672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Coming Lord</a:t>
            </a:r>
          </a:p>
        </p:txBody>
      </p:sp>
    </p:spTree>
    <p:extLst>
      <p:ext uri="{BB962C8B-B14F-4D97-AF65-F5344CB8AC3E}">
        <p14:creationId xmlns:p14="http://schemas.microsoft.com/office/powerpoint/2010/main" val="25253655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1002">
            <a:extLst>
              <a:ext uri="{FF2B5EF4-FFF2-40B4-BE49-F238E27FC236}">
                <a16:creationId xmlns:a16="http://schemas.microsoft.com/office/drawing/2014/main" id="{23B164E2-6EEB-A7A0-7069-ECF274451D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EF3857-83D0-1104-306F-FFF0B91A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357385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C001">
            <a:extLst>
              <a:ext uri="{FF2B5EF4-FFF2-40B4-BE49-F238E27FC236}">
                <a16:creationId xmlns:a16="http://schemas.microsoft.com/office/drawing/2014/main" id="{6BAF8DB4-5D45-8C46-1DF1-A3B58D123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7C1DFD-5E57-170B-7470-832006E8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099165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2001">
            <a:extLst>
              <a:ext uri="{FF2B5EF4-FFF2-40B4-BE49-F238E27FC236}">
                <a16:creationId xmlns:a16="http://schemas.microsoft.com/office/drawing/2014/main" id="{7EB818C7-F2A0-3EBC-3907-828C829B8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A90092-F641-4D02-5760-1989C85A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Coming Lord</a:t>
            </a:r>
          </a:p>
        </p:txBody>
      </p:sp>
    </p:spTree>
    <p:extLst>
      <p:ext uri="{BB962C8B-B14F-4D97-AF65-F5344CB8AC3E}">
        <p14:creationId xmlns:p14="http://schemas.microsoft.com/office/powerpoint/2010/main" val="22972330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2002">
            <a:extLst>
              <a:ext uri="{FF2B5EF4-FFF2-40B4-BE49-F238E27FC236}">
                <a16:creationId xmlns:a16="http://schemas.microsoft.com/office/drawing/2014/main" id="{0ECAA6E2-ADFC-C95C-D3BA-EF32D20962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441C2B-000F-A5B9-5A47-BFA15B3C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213612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C001">
            <a:extLst>
              <a:ext uri="{FF2B5EF4-FFF2-40B4-BE49-F238E27FC236}">
                <a16:creationId xmlns:a16="http://schemas.microsoft.com/office/drawing/2014/main" id="{95F2C3F0-C855-55BE-6205-9ECD535620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20FA47-D7EB-660B-CEAE-DA576F9A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597354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3001">
            <a:extLst>
              <a:ext uri="{FF2B5EF4-FFF2-40B4-BE49-F238E27FC236}">
                <a16:creationId xmlns:a16="http://schemas.microsoft.com/office/drawing/2014/main" id="{21C85799-20B4-1D79-8B6D-BB22DA4D34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7835A4-E565-D74D-94A9-48F50411C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Coming Lord</a:t>
            </a:r>
          </a:p>
        </p:txBody>
      </p:sp>
    </p:spTree>
    <p:extLst>
      <p:ext uri="{BB962C8B-B14F-4D97-AF65-F5344CB8AC3E}">
        <p14:creationId xmlns:p14="http://schemas.microsoft.com/office/powerpoint/2010/main" val="6153287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Coming Lord_169_v3002">
            <a:extLst>
              <a:ext uri="{FF2B5EF4-FFF2-40B4-BE49-F238E27FC236}">
                <a16:creationId xmlns:a16="http://schemas.microsoft.com/office/drawing/2014/main" id="{075FA47A-1609-B108-63B8-26F5CCA6DD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CA5672-ACDE-C8B8-16FE-13AF76238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725790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138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2025-03-25T21:19:48Z</dcterms:modified>
  <cp:category>PDHymns</cp:category>
</cp:coreProperties>
</file>