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Am Coming Lord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3/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18664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30501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L. Hartsough (1872)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L. Hartsough (1872)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C001">
            <a:extLst>
              <a:ext uri="{FF2B5EF4-FFF2-40B4-BE49-F238E27FC236}">
                <a16:creationId xmlns:a16="http://schemas.microsoft.com/office/drawing/2014/main" id="{6BF0C67A-31A2-5710-46FE-4D186D156A5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703E08A-6C72-9970-DD00-DB8B84DAE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9153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1001">
            <a:extLst>
              <a:ext uri="{FF2B5EF4-FFF2-40B4-BE49-F238E27FC236}">
                <a16:creationId xmlns:a16="http://schemas.microsoft.com/office/drawing/2014/main" id="{C85AC2AB-129F-7261-2B55-9F724167296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Am Coming Lord</a:t>
            </a:r>
          </a:p>
        </p:txBody>
      </p:sp>
    </p:spTree>
    <p:extLst>
      <p:ext uri="{BB962C8B-B14F-4D97-AF65-F5344CB8AC3E}">
        <p14:creationId xmlns:p14="http://schemas.microsoft.com/office/powerpoint/2010/main" val="25253655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1002">
            <a:extLst>
              <a:ext uri="{FF2B5EF4-FFF2-40B4-BE49-F238E27FC236}">
                <a16:creationId xmlns:a16="http://schemas.microsoft.com/office/drawing/2014/main" id="{23B164E2-6EEB-A7A0-7069-ECF274451D1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2EF3857-83D0-1104-306F-FFF0B91A6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83573852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C001">
            <a:extLst>
              <a:ext uri="{FF2B5EF4-FFF2-40B4-BE49-F238E27FC236}">
                <a16:creationId xmlns:a16="http://schemas.microsoft.com/office/drawing/2014/main" id="{6BAF8DB4-5D45-8C46-1DF1-A3B58D123C0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77C1DFD-5E57-170B-7470-832006E8E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10991658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2001">
            <a:extLst>
              <a:ext uri="{FF2B5EF4-FFF2-40B4-BE49-F238E27FC236}">
                <a16:creationId xmlns:a16="http://schemas.microsoft.com/office/drawing/2014/main" id="{7EB818C7-F2A0-3EBC-3907-828C829B8F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8A90092-F641-4D02-5760-1989C85A3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Am Coming Lord</a:t>
            </a:r>
          </a:p>
        </p:txBody>
      </p:sp>
    </p:spTree>
    <p:extLst>
      <p:ext uri="{BB962C8B-B14F-4D97-AF65-F5344CB8AC3E}">
        <p14:creationId xmlns:p14="http://schemas.microsoft.com/office/powerpoint/2010/main" val="229723301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2002">
            <a:extLst>
              <a:ext uri="{FF2B5EF4-FFF2-40B4-BE49-F238E27FC236}">
                <a16:creationId xmlns:a16="http://schemas.microsoft.com/office/drawing/2014/main" id="{0ECAA6E2-ADFC-C95C-D3BA-EF32D20962E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C441C2B-000F-A5B9-5A47-BFA15B3CB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7213612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C001">
            <a:extLst>
              <a:ext uri="{FF2B5EF4-FFF2-40B4-BE49-F238E27FC236}">
                <a16:creationId xmlns:a16="http://schemas.microsoft.com/office/drawing/2014/main" id="{95F2C3F0-C855-55BE-6205-9ECD5356205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B20FA47-D7EB-660B-CEAE-DA576F9A5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75973546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3001">
            <a:extLst>
              <a:ext uri="{FF2B5EF4-FFF2-40B4-BE49-F238E27FC236}">
                <a16:creationId xmlns:a16="http://schemas.microsoft.com/office/drawing/2014/main" id="{21C85799-20B4-1D79-8B6D-BB22DA4D34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67835A4-E565-D74D-94A9-48F50411C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Am Coming Lord</a:t>
            </a:r>
          </a:p>
        </p:txBody>
      </p:sp>
    </p:spTree>
    <p:extLst>
      <p:ext uri="{BB962C8B-B14F-4D97-AF65-F5344CB8AC3E}">
        <p14:creationId xmlns:p14="http://schemas.microsoft.com/office/powerpoint/2010/main" val="61532875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Coming Lord_169_v3002">
            <a:extLst>
              <a:ext uri="{FF2B5EF4-FFF2-40B4-BE49-F238E27FC236}">
                <a16:creationId xmlns:a16="http://schemas.microsoft.com/office/drawing/2014/main" id="{075FA47A-1609-B108-63B8-26F5CCA6DD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7CA5672-ACDE-C8B8-16FE-13AF76238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8725790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96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2025-03-25T21:20:00Z</dcterms:modified>
  <cp:category>PDHymns</cp:category>
</cp:coreProperties>
</file>